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C6A95C-C026-468E-8BBC-6F5D357B3C90}" v="53" dt="2023-12-01T16:47:40.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678"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Swavely" userId="c122be46-2961-4ab6-a229-fd530a6672a1" providerId="ADAL" clId="{E8C6A95C-C026-468E-8BBC-6F5D357B3C90}"/>
    <pc:docChg chg="undo redo custSel addSld delSld modSld addMainMaster delMainMaster">
      <pc:chgData name="Michelle Swavely" userId="c122be46-2961-4ab6-a229-fd530a6672a1" providerId="ADAL" clId="{E8C6A95C-C026-468E-8BBC-6F5D357B3C90}" dt="2023-12-01T16:48:42.994" v="637" actId="14100"/>
      <pc:docMkLst>
        <pc:docMk/>
      </pc:docMkLst>
      <pc:sldChg chg="addSp delSp modSp mod setBg modClrScheme addAnim delAnim setClrOvrMap chgLayout">
        <pc:chgData name="Michelle Swavely" userId="c122be46-2961-4ab6-a229-fd530a6672a1" providerId="ADAL" clId="{E8C6A95C-C026-468E-8BBC-6F5D357B3C90}" dt="2023-12-01T15:56:08.319" v="417" actId="255"/>
        <pc:sldMkLst>
          <pc:docMk/>
          <pc:sldMk cId="1378564410" sldId="256"/>
        </pc:sldMkLst>
        <pc:spChg chg="mod">
          <ac:chgData name="Michelle Swavely" userId="c122be46-2961-4ab6-a229-fd530a6672a1" providerId="ADAL" clId="{E8C6A95C-C026-468E-8BBC-6F5D357B3C90}" dt="2023-12-01T15:56:08.319" v="417" actId="255"/>
          <ac:spMkLst>
            <pc:docMk/>
            <pc:sldMk cId="1378564410" sldId="256"/>
            <ac:spMk id="2" creationId="{1C28FD43-BA45-34F8-9946-FB1C6FAA061E}"/>
          </ac:spMkLst>
        </pc:spChg>
        <pc:spChg chg="mod">
          <ac:chgData name="Michelle Swavely" userId="c122be46-2961-4ab6-a229-fd530a6672a1" providerId="ADAL" clId="{E8C6A95C-C026-468E-8BBC-6F5D357B3C90}" dt="2023-12-01T15:55:48.965" v="416" actId="14100"/>
          <ac:spMkLst>
            <pc:docMk/>
            <pc:sldMk cId="1378564410" sldId="256"/>
            <ac:spMk id="3" creationId="{EA2603DC-4D8B-0722-24B4-F354C794075A}"/>
          </ac:spMkLst>
        </pc:spChg>
        <pc:spChg chg="add del">
          <ac:chgData name="Michelle Swavely" userId="c122be46-2961-4ab6-a229-fd530a6672a1" providerId="ADAL" clId="{E8C6A95C-C026-468E-8BBC-6F5D357B3C90}" dt="2023-11-16T20:39:44.134" v="75" actId="26606"/>
          <ac:spMkLst>
            <pc:docMk/>
            <pc:sldMk cId="1378564410" sldId="256"/>
            <ac:spMk id="9" creationId="{0671A8AE-40A1-4631-A6B8-581AFF065482}"/>
          </ac:spMkLst>
        </pc:spChg>
        <pc:spChg chg="add del">
          <ac:chgData name="Michelle Swavely" userId="c122be46-2961-4ab6-a229-fd530a6672a1" providerId="ADAL" clId="{E8C6A95C-C026-468E-8BBC-6F5D357B3C90}" dt="2023-11-16T20:39:44.134" v="75" actId="26606"/>
          <ac:spMkLst>
            <pc:docMk/>
            <pc:sldMk cId="1378564410" sldId="256"/>
            <ac:spMk id="11" creationId="{AB58EF07-17C2-48CF-ABB0-EEF1F17CB8F0}"/>
          </ac:spMkLst>
        </pc:spChg>
        <pc:spChg chg="add del">
          <ac:chgData name="Michelle Swavely" userId="c122be46-2961-4ab6-a229-fd530a6672a1" providerId="ADAL" clId="{E8C6A95C-C026-468E-8BBC-6F5D357B3C90}" dt="2023-11-16T20:39:44.134" v="75" actId="26606"/>
          <ac:spMkLst>
            <pc:docMk/>
            <pc:sldMk cId="1378564410" sldId="256"/>
            <ac:spMk id="13" creationId="{AF2F604E-43BE-4DC3-B983-E071523364F8}"/>
          </ac:spMkLst>
        </pc:spChg>
        <pc:spChg chg="add del">
          <ac:chgData name="Michelle Swavely" userId="c122be46-2961-4ab6-a229-fd530a6672a1" providerId="ADAL" clId="{E8C6A95C-C026-468E-8BBC-6F5D357B3C90}" dt="2023-11-16T20:39:44.134" v="75" actId="26606"/>
          <ac:spMkLst>
            <pc:docMk/>
            <pc:sldMk cId="1378564410" sldId="256"/>
            <ac:spMk id="15" creationId="{08C9B587-E65E-4B52-B37C-ABEBB6E87928}"/>
          </ac:spMkLst>
        </pc:spChg>
        <pc:spChg chg="add del">
          <ac:chgData name="Michelle Swavely" userId="c122be46-2961-4ab6-a229-fd530a6672a1" providerId="ADAL" clId="{E8C6A95C-C026-468E-8BBC-6F5D357B3C90}" dt="2023-11-16T20:49:23.780" v="97" actId="26606"/>
          <ac:spMkLst>
            <pc:docMk/>
            <pc:sldMk cId="1378564410" sldId="256"/>
            <ac:spMk id="17" creationId="{71B2258F-86CA-4D4D-8270-BC05FCDEBFB3}"/>
          </ac:spMkLst>
        </pc:spChg>
        <pc:spChg chg="add del">
          <ac:chgData name="Michelle Swavely" userId="c122be46-2961-4ab6-a229-fd530a6672a1" providerId="ADAL" clId="{E8C6A95C-C026-468E-8BBC-6F5D357B3C90}" dt="2023-11-16T20:52:57.158" v="104" actId="26606"/>
          <ac:spMkLst>
            <pc:docMk/>
            <pc:sldMk cId="1378564410" sldId="256"/>
            <ac:spMk id="22" creationId="{0E91F5CA-B392-444C-88E3-BF5BAAEBDEB0}"/>
          </ac:spMkLst>
        </pc:spChg>
        <pc:spChg chg="add del">
          <ac:chgData name="Michelle Swavely" userId="c122be46-2961-4ab6-a229-fd530a6672a1" providerId="ADAL" clId="{E8C6A95C-C026-468E-8BBC-6F5D357B3C90}" dt="2023-11-16T20:52:57.158" v="104" actId="26606"/>
          <ac:spMkLst>
            <pc:docMk/>
            <pc:sldMk cId="1378564410" sldId="256"/>
            <ac:spMk id="24" creationId="{0459807F-B6FA-44D3-9A53-C55B6B56884A}"/>
          </ac:spMkLst>
        </pc:spChg>
        <pc:spChg chg="add del">
          <ac:chgData name="Michelle Swavely" userId="c122be46-2961-4ab6-a229-fd530a6672a1" providerId="ADAL" clId="{E8C6A95C-C026-468E-8BBC-6F5D357B3C90}" dt="2023-11-16T20:55:44.925" v="154" actId="26606"/>
          <ac:spMkLst>
            <pc:docMk/>
            <pc:sldMk cId="1378564410" sldId="256"/>
            <ac:spMk id="29" creationId="{DD8EACB7-D372-470B-B76E-A829D00310CD}"/>
          </ac:spMkLst>
        </pc:spChg>
        <pc:spChg chg="add del">
          <ac:chgData name="Michelle Swavely" userId="c122be46-2961-4ab6-a229-fd530a6672a1" providerId="ADAL" clId="{E8C6A95C-C026-468E-8BBC-6F5D357B3C90}" dt="2023-11-16T20:55:44.925" v="154" actId="26606"/>
          <ac:spMkLst>
            <pc:docMk/>
            <pc:sldMk cId="1378564410" sldId="256"/>
            <ac:spMk id="31" creationId="{C7EA4B13-46D3-41EE-95DA-7B2100DE940B}"/>
          </ac:spMkLst>
        </pc:spChg>
        <pc:spChg chg="add del">
          <ac:chgData name="Michelle Swavely" userId="c122be46-2961-4ab6-a229-fd530a6672a1" providerId="ADAL" clId="{E8C6A95C-C026-468E-8BBC-6F5D357B3C90}" dt="2023-11-16T20:53:34.600" v="145" actId="26606"/>
          <ac:spMkLst>
            <pc:docMk/>
            <pc:sldMk cId="1378564410" sldId="256"/>
            <ac:spMk id="41" creationId="{1DB043B4-68C6-45B9-82AC-A5800EADB8DB}"/>
          </ac:spMkLst>
        </pc:spChg>
        <pc:spChg chg="add del">
          <ac:chgData name="Michelle Swavely" userId="c122be46-2961-4ab6-a229-fd530a6672a1" providerId="ADAL" clId="{E8C6A95C-C026-468E-8BBC-6F5D357B3C90}" dt="2023-11-16T20:53:34.600" v="145" actId="26606"/>
          <ac:spMkLst>
            <pc:docMk/>
            <pc:sldMk cId="1378564410" sldId="256"/>
            <ac:spMk id="47" creationId="{94459D96-B947-4C7F-8BCA-915F8B07C0AA}"/>
          </ac:spMkLst>
        </pc:spChg>
        <pc:spChg chg="add del">
          <ac:chgData name="Michelle Swavely" userId="c122be46-2961-4ab6-a229-fd530a6672a1" providerId="ADAL" clId="{E8C6A95C-C026-468E-8BBC-6F5D357B3C90}" dt="2023-11-16T20:53:55.243" v="147" actId="26606"/>
          <ac:spMkLst>
            <pc:docMk/>
            <pc:sldMk cId="1378564410" sldId="256"/>
            <ac:spMk id="49" creationId="{2644B391-9BFE-445C-A9EC-F544BB85FBC7}"/>
          </ac:spMkLst>
        </pc:spChg>
        <pc:spChg chg="add del">
          <ac:chgData name="Michelle Swavely" userId="c122be46-2961-4ab6-a229-fd530a6672a1" providerId="ADAL" clId="{E8C6A95C-C026-468E-8BBC-6F5D357B3C90}" dt="2023-11-16T20:53:55.243" v="147" actId="26606"/>
          <ac:spMkLst>
            <pc:docMk/>
            <pc:sldMk cId="1378564410" sldId="256"/>
            <ac:spMk id="50" creationId="{80F26E69-87D9-4655-AE7B-280A87AA3CAD}"/>
          </ac:spMkLst>
        </pc:spChg>
        <pc:spChg chg="add del">
          <ac:chgData name="Michelle Swavely" userId="c122be46-2961-4ab6-a229-fd530a6672a1" providerId="ADAL" clId="{E8C6A95C-C026-468E-8BBC-6F5D357B3C90}" dt="2023-11-16T20:55:33.688" v="149" actId="26606"/>
          <ac:spMkLst>
            <pc:docMk/>
            <pc:sldMk cId="1378564410" sldId="256"/>
            <ac:spMk id="52" creationId="{55B419A7-F817-4767-8CCB-FB0E189C4ACD}"/>
          </ac:spMkLst>
        </pc:spChg>
        <pc:spChg chg="add del">
          <ac:chgData name="Michelle Swavely" userId="c122be46-2961-4ab6-a229-fd530a6672a1" providerId="ADAL" clId="{E8C6A95C-C026-468E-8BBC-6F5D357B3C90}" dt="2023-11-16T20:55:33.688" v="149" actId="26606"/>
          <ac:spMkLst>
            <pc:docMk/>
            <pc:sldMk cId="1378564410" sldId="256"/>
            <ac:spMk id="53" creationId="{AAD3D935-ECFC-4862-B395-207C13BAC3B7}"/>
          </ac:spMkLst>
        </pc:spChg>
        <pc:spChg chg="add del">
          <ac:chgData name="Michelle Swavely" userId="c122be46-2961-4ab6-a229-fd530a6672a1" providerId="ADAL" clId="{E8C6A95C-C026-468E-8BBC-6F5D357B3C90}" dt="2023-11-16T20:55:33.688" v="149" actId="26606"/>
          <ac:spMkLst>
            <pc:docMk/>
            <pc:sldMk cId="1378564410" sldId="256"/>
            <ac:spMk id="54" creationId="{ADA271CD-3011-4A05-B4A3-80F1794684F2}"/>
          </ac:spMkLst>
        </pc:spChg>
        <pc:spChg chg="add del">
          <ac:chgData name="Michelle Swavely" userId="c122be46-2961-4ab6-a229-fd530a6672a1" providerId="ADAL" clId="{E8C6A95C-C026-468E-8BBC-6F5D357B3C90}" dt="2023-11-16T20:55:41.873" v="151" actId="26606"/>
          <ac:spMkLst>
            <pc:docMk/>
            <pc:sldMk cId="1378564410" sldId="256"/>
            <ac:spMk id="56" creationId="{1DB043B4-68C6-45B9-82AC-A5800EADB8DB}"/>
          </ac:spMkLst>
        </pc:spChg>
        <pc:spChg chg="add del">
          <ac:chgData name="Michelle Swavely" userId="c122be46-2961-4ab6-a229-fd530a6672a1" providerId="ADAL" clId="{E8C6A95C-C026-468E-8BBC-6F5D357B3C90}" dt="2023-11-16T20:55:41.873" v="151" actId="26606"/>
          <ac:spMkLst>
            <pc:docMk/>
            <pc:sldMk cId="1378564410" sldId="256"/>
            <ac:spMk id="59" creationId="{94459D96-B947-4C7F-8BCA-915F8B07C0AA}"/>
          </ac:spMkLst>
        </pc:spChg>
        <pc:spChg chg="add del">
          <ac:chgData name="Michelle Swavely" userId="c122be46-2961-4ab6-a229-fd530a6672a1" providerId="ADAL" clId="{E8C6A95C-C026-468E-8BBC-6F5D357B3C90}" dt="2023-11-16T20:55:44.890" v="153" actId="26606"/>
          <ac:spMkLst>
            <pc:docMk/>
            <pc:sldMk cId="1378564410" sldId="256"/>
            <ac:spMk id="61" creationId="{2644B391-9BFE-445C-A9EC-F544BB85FBC7}"/>
          </ac:spMkLst>
        </pc:spChg>
        <pc:spChg chg="add del">
          <ac:chgData name="Michelle Swavely" userId="c122be46-2961-4ab6-a229-fd530a6672a1" providerId="ADAL" clId="{E8C6A95C-C026-468E-8BBC-6F5D357B3C90}" dt="2023-11-16T20:55:44.890" v="153" actId="26606"/>
          <ac:spMkLst>
            <pc:docMk/>
            <pc:sldMk cId="1378564410" sldId="256"/>
            <ac:spMk id="62" creationId="{80F26E69-87D9-4655-AE7B-280A87AA3CAD}"/>
          </ac:spMkLst>
        </pc:spChg>
        <pc:spChg chg="add">
          <ac:chgData name="Michelle Swavely" userId="c122be46-2961-4ab6-a229-fd530a6672a1" providerId="ADAL" clId="{E8C6A95C-C026-468E-8BBC-6F5D357B3C90}" dt="2023-11-16T20:55:44.925" v="154" actId="26606"/>
          <ac:spMkLst>
            <pc:docMk/>
            <pc:sldMk cId="1378564410" sldId="256"/>
            <ac:spMk id="64" creationId="{812CB9FF-7D0E-C6EE-FD1E-5414C1C2FEB3}"/>
          </ac:spMkLst>
        </pc:spChg>
        <pc:spChg chg="add">
          <ac:chgData name="Michelle Swavely" userId="c122be46-2961-4ab6-a229-fd530a6672a1" providerId="ADAL" clId="{E8C6A95C-C026-468E-8BBC-6F5D357B3C90}" dt="2023-11-16T20:55:44.925" v="154" actId="26606"/>
          <ac:spMkLst>
            <pc:docMk/>
            <pc:sldMk cId="1378564410" sldId="256"/>
            <ac:spMk id="65" creationId="{E4AF4B06-53F0-C847-8C21-2E98F1814642}"/>
          </ac:spMkLst>
        </pc:spChg>
        <pc:spChg chg="add">
          <ac:chgData name="Michelle Swavely" userId="c122be46-2961-4ab6-a229-fd530a6672a1" providerId="ADAL" clId="{E8C6A95C-C026-468E-8BBC-6F5D357B3C90}" dt="2023-11-16T20:55:44.925" v="154" actId="26606"/>
          <ac:spMkLst>
            <pc:docMk/>
            <pc:sldMk cId="1378564410" sldId="256"/>
            <ac:spMk id="66" creationId="{7F70A2C4-3347-EF31-F002-FB70BCCF4497}"/>
          </ac:spMkLst>
        </pc:spChg>
        <pc:grpChg chg="add del">
          <ac:chgData name="Michelle Swavely" userId="c122be46-2961-4ab6-a229-fd530a6672a1" providerId="ADAL" clId="{E8C6A95C-C026-468E-8BBC-6F5D357B3C90}" dt="2023-11-16T20:55:44.925" v="154" actId="26606"/>
          <ac:grpSpMkLst>
            <pc:docMk/>
            <pc:sldMk cId="1378564410" sldId="256"/>
            <ac:grpSpMk id="33" creationId="{DCEEEBE1-DC7B-4168-90C6-DB88876E30DD}"/>
          </ac:grpSpMkLst>
        </pc:grpChg>
        <pc:grpChg chg="add del">
          <ac:chgData name="Michelle Swavely" userId="c122be46-2961-4ab6-a229-fd530a6672a1" providerId="ADAL" clId="{E8C6A95C-C026-468E-8BBC-6F5D357B3C90}" dt="2023-11-16T20:53:34.600" v="145" actId="26606"/>
          <ac:grpSpMkLst>
            <pc:docMk/>
            <pc:sldMk cId="1378564410" sldId="256"/>
            <ac:grpSpMk id="43" creationId="{73840CF4-F848-4FE0-AEA6-C9E806911B9E}"/>
          </ac:grpSpMkLst>
        </pc:grpChg>
        <pc:grpChg chg="add del">
          <ac:chgData name="Michelle Swavely" userId="c122be46-2961-4ab6-a229-fd530a6672a1" providerId="ADAL" clId="{E8C6A95C-C026-468E-8BBC-6F5D357B3C90}" dt="2023-11-16T20:55:41.873" v="151" actId="26606"/>
          <ac:grpSpMkLst>
            <pc:docMk/>
            <pc:sldMk cId="1378564410" sldId="256"/>
            <ac:grpSpMk id="57" creationId="{73840CF4-F848-4FE0-AEA6-C9E806911B9E}"/>
          </ac:grpSpMkLst>
        </pc:grpChg>
        <pc:picChg chg="add del mod ord">
          <ac:chgData name="Michelle Swavely" userId="c122be46-2961-4ab6-a229-fd530a6672a1" providerId="ADAL" clId="{E8C6A95C-C026-468E-8BBC-6F5D357B3C90}" dt="2023-11-16T20:50:48.962" v="98" actId="21"/>
          <ac:picMkLst>
            <pc:docMk/>
            <pc:sldMk cId="1378564410" sldId="256"/>
            <ac:picMk id="4" creationId="{DA7E5057-4A27-42E0-47A6-5B471E047F29}"/>
          </ac:picMkLst>
        </pc:picChg>
        <pc:picChg chg="add mod ord">
          <ac:chgData name="Michelle Swavely" userId="c122be46-2961-4ab6-a229-fd530a6672a1" providerId="ADAL" clId="{E8C6A95C-C026-468E-8BBC-6F5D357B3C90}" dt="2023-12-01T15:54:37.868" v="399" actId="1076"/>
          <ac:picMkLst>
            <pc:docMk/>
            <pc:sldMk cId="1378564410" sldId="256"/>
            <ac:picMk id="5" creationId="{2195CFA6-79D4-A1CE-50F2-3A17AE1D2BA2}"/>
          </ac:picMkLst>
        </pc:picChg>
        <pc:picChg chg="add del mod">
          <ac:chgData name="Michelle Swavely" userId="c122be46-2961-4ab6-a229-fd530a6672a1" providerId="ADAL" clId="{E8C6A95C-C026-468E-8BBC-6F5D357B3C90}" dt="2023-12-01T15:54:41.524" v="400"/>
          <ac:picMkLst>
            <pc:docMk/>
            <pc:sldMk cId="1378564410" sldId="256"/>
            <ac:picMk id="1026" creationId="{404E7270-980B-7CA9-ABEE-2FB43DB1A0D2}"/>
          </ac:picMkLst>
        </pc:picChg>
        <pc:picChg chg="add del">
          <ac:chgData name="Michelle Swavely" userId="c122be46-2961-4ab6-a229-fd530a6672a1" providerId="ADAL" clId="{E8C6A95C-C026-468E-8BBC-6F5D357B3C90}" dt="2023-12-01T15:55:18.786" v="408"/>
          <ac:picMkLst>
            <pc:docMk/>
            <pc:sldMk cId="1378564410" sldId="256"/>
            <ac:picMk id="1027" creationId="{D7EF9CBA-8B78-725F-E895-49ADCD82A150}"/>
          </ac:picMkLst>
        </pc:picChg>
        <pc:cxnChg chg="add del">
          <ac:chgData name="Michelle Swavely" userId="c122be46-2961-4ab6-a229-fd530a6672a1" providerId="ADAL" clId="{E8C6A95C-C026-468E-8BBC-6F5D357B3C90}" dt="2023-11-16T20:55:33.688" v="149" actId="26606"/>
          <ac:cxnSpMkLst>
            <pc:docMk/>
            <pc:sldMk cId="1378564410" sldId="256"/>
            <ac:cxnSpMk id="45" creationId="{E3B95BE3-D5B2-4F38-9A01-17866C9FBA6E}"/>
          </ac:cxnSpMkLst>
        </pc:cxnChg>
      </pc:sldChg>
      <pc:sldChg chg="addSp delSp modSp new mod">
        <pc:chgData name="Michelle Swavely" userId="c122be46-2961-4ab6-a229-fd530a6672a1" providerId="ADAL" clId="{E8C6A95C-C026-468E-8BBC-6F5D357B3C90}" dt="2023-12-01T16:46:26.622" v="630" actId="113"/>
        <pc:sldMkLst>
          <pc:docMk/>
          <pc:sldMk cId="266726991" sldId="257"/>
        </pc:sldMkLst>
        <pc:spChg chg="mod">
          <ac:chgData name="Michelle Swavely" userId="c122be46-2961-4ab6-a229-fd530a6672a1" providerId="ADAL" clId="{E8C6A95C-C026-468E-8BBC-6F5D357B3C90}" dt="2023-12-01T16:21:35.670" v="532" actId="14100"/>
          <ac:spMkLst>
            <pc:docMk/>
            <pc:sldMk cId="266726991" sldId="257"/>
            <ac:spMk id="2" creationId="{41DBE30B-22C9-C28C-EFEA-02BF1C333402}"/>
          </ac:spMkLst>
        </pc:spChg>
        <pc:spChg chg="mod">
          <ac:chgData name="Michelle Swavely" userId="c122be46-2961-4ab6-a229-fd530a6672a1" providerId="ADAL" clId="{E8C6A95C-C026-468E-8BBC-6F5D357B3C90}" dt="2023-12-01T16:04:03.381" v="468" actId="255"/>
          <ac:spMkLst>
            <pc:docMk/>
            <pc:sldMk cId="266726991" sldId="257"/>
            <ac:spMk id="3" creationId="{9200198C-CFAB-A898-52A8-DB47ABDA70C0}"/>
          </ac:spMkLst>
        </pc:spChg>
        <pc:spChg chg="add del mod">
          <ac:chgData name="Michelle Swavely" userId="c122be46-2961-4ab6-a229-fd530a6672a1" providerId="ADAL" clId="{E8C6A95C-C026-468E-8BBC-6F5D357B3C90}" dt="2023-12-01T16:41:10.030" v="599" actId="21"/>
          <ac:spMkLst>
            <pc:docMk/>
            <pc:sldMk cId="266726991" sldId="257"/>
            <ac:spMk id="8" creationId="{9576C1CF-678A-6B03-BE76-3480C00D1319}"/>
          </ac:spMkLst>
        </pc:spChg>
        <pc:spChg chg="add del">
          <ac:chgData name="Michelle Swavely" userId="c122be46-2961-4ab6-a229-fd530a6672a1" providerId="ADAL" clId="{E8C6A95C-C026-468E-8BBC-6F5D357B3C90}" dt="2023-12-01T16:41:14.546" v="600" actId="21"/>
          <ac:spMkLst>
            <pc:docMk/>
            <pc:sldMk cId="266726991" sldId="257"/>
            <ac:spMk id="10" creationId="{378BEB8E-9312-2EFB-B80C-E60BD2C692C4}"/>
          </ac:spMkLst>
        </pc:spChg>
        <pc:spChg chg="add mod">
          <ac:chgData name="Michelle Swavely" userId="c122be46-2961-4ab6-a229-fd530a6672a1" providerId="ADAL" clId="{E8C6A95C-C026-468E-8BBC-6F5D357B3C90}" dt="2023-12-01T16:46:26.622" v="630" actId="113"/>
          <ac:spMkLst>
            <pc:docMk/>
            <pc:sldMk cId="266726991" sldId="257"/>
            <ac:spMk id="12" creationId="{F47E26EA-9AB4-A2C3-123C-3C982132E856}"/>
          </ac:spMkLst>
        </pc:spChg>
        <pc:picChg chg="add del mod">
          <ac:chgData name="Michelle Swavely" userId="c122be46-2961-4ab6-a229-fd530a6672a1" providerId="ADAL" clId="{E8C6A95C-C026-468E-8BBC-6F5D357B3C90}" dt="2023-12-01T16:03:07.009" v="460" actId="478"/>
          <ac:picMkLst>
            <pc:docMk/>
            <pc:sldMk cId="266726991" sldId="257"/>
            <ac:picMk id="4" creationId="{90BF26B0-AE4E-085F-3DF0-A2B71C30E4CA}"/>
          </ac:picMkLst>
        </pc:picChg>
        <pc:picChg chg="add del mod">
          <ac:chgData name="Michelle Swavely" userId="c122be46-2961-4ab6-a229-fd530a6672a1" providerId="ADAL" clId="{E8C6A95C-C026-468E-8BBC-6F5D357B3C90}" dt="2023-12-01T16:19:52.979" v="519" actId="21"/>
          <ac:picMkLst>
            <pc:docMk/>
            <pc:sldMk cId="266726991" sldId="257"/>
            <ac:picMk id="2050" creationId="{FDAE804C-0717-9E56-CDA8-75E8F89621F2}"/>
          </ac:picMkLst>
        </pc:picChg>
        <pc:picChg chg="add mod">
          <ac:chgData name="Michelle Swavely" userId="c122be46-2961-4ab6-a229-fd530a6672a1" providerId="ADAL" clId="{E8C6A95C-C026-468E-8BBC-6F5D357B3C90}" dt="2023-12-01T16:21:42.308" v="533" actId="1076"/>
          <ac:picMkLst>
            <pc:docMk/>
            <pc:sldMk cId="266726991" sldId="257"/>
            <ac:picMk id="2052" creationId="{A5FEEA7C-C011-B602-2F77-E76BC1BDD453}"/>
          </ac:picMkLst>
        </pc:picChg>
      </pc:sldChg>
      <pc:sldChg chg="new del">
        <pc:chgData name="Michelle Swavely" userId="c122be46-2961-4ab6-a229-fd530a6672a1" providerId="ADAL" clId="{E8C6A95C-C026-468E-8BBC-6F5D357B3C90}" dt="2023-12-01T00:14:00.585" v="207" actId="2696"/>
        <pc:sldMkLst>
          <pc:docMk/>
          <pc:sldMk cId="867656449" sldId="257"/>
        </pc:sldMkLst>
      </pc:sldChg>
      <pc:sldChg chg="new del">
        <pc:chgData name="Michelle Swavely" userId="c122be46-2961-4ab6-a229-fd530a6672a1" providerId="ADAL" clId="{E8C6A95C-C026-468E-8BBC-6F5D357B3C90}" dt="2023-12-01T00:13:43.141" v="205" actId="680"/>
        <pc:sldMkLst>
          <pc:docMk/>
          <pc:sldMk cId="1593692067" sldId="257"/>
        </pc:sldMkLst>
      </pc:sldChg>
      <pc:sldChg chg="addSp modSp new mod">
        <pc:chgData name="Michelle Swavely" userId="c122be46-2961-4ab6-a229-fd530a6672a1" providerId="ADAL" clId="{E8C6A95C-C026-468E-8BBC-6F5D357B3C90}" dt="2023-12-01T16:46:40.429" v="632" actId="14100"/>
        <pc:sldMkLst>
          <pc:docMk/>
          <pc:sldMk cId="2806184017" sldId="258"/>
        </pc:sldMkLst>
        <pc:spChg chg="mod">
          <ac:chgData name="Michelle Swavely" userId="c122be46-2961-4ab6-a229-fd530a6672a1" providerId="ADAL" clId="{E8C6A95C-C026-468E-8BBC-6F5D357B3C90}" dt="2023-12-01T15:44:36.450" v="342" actId="207"/>
          <ac:spMkLst>
            <pc:docMk/>
            <pc:sldMk cId="2806184017" sldId="258"/>
            <ac:spMk id="2" creationId="{877B2C22-0C31-14E1-4026-D405CE4910BA}"/>
          </ac:spMkLst>
        </pc:spChg>
        <pc:spChg chg="mod">
          <ac:chgData name="Michelle Swavely" userId="c122be46-2961-4ab6-a229-fd530a6672a1" providerId="ADAL" clId="{E8C6A95C-C026-468E-8BBC-6F5D357B3C90}" dt="2023-12-01T15:42:36.972" v="336" actId="6549"/>
          <ac:spMkLst>
            <pc:docMk/>
            <pc:sldMk cId="2806184017" sldId="258"/>
            <ac:spMk id="3" creationId="{7A40ACD5-B20F-77AF-9694-290AF2420DE1}"/>
          </ac:spMkLst>
        </pc:spChg>
        <pc:spChg chg="add mod">
          <ac:chgData name="Michelle Swavely" userId="c122be46-2961-4ab6-a229-fd530a6672a1" providerId="ADAL" clId="{E8C6A95C-C026-468E-8BBC-6F5D357B3C90}" dt="2023-12-01T16:46:40.429" v="632" actId="14100"/>
          <ac:spMkLst>
            <pc:docMk/>
            <pc:sldMk cId="2806184017" sldId="258"/>
            <ac:spMk id="4" creationId="{07ADF6E9-6119-2CCD-F980-E97598B8CE67}"/>
          </ac:spMkLst>
        </pc:spChg>
      </pc:sldChg>
      <pc:sldChg chg="addSp delSp modSp new mod">
        <pc:chgData name="Michelle Swavely" userId="c122be46-2961-4ab6-a229-fd530a6672a1" providerId="ADAL" clId="{E8C6A95C-C026-468E-8BBC-6F5D357B3C90}" dt="2023-12-01T16:48:42.994" v="637" actId="14100"/>
        <pc:sldMkLst>
          <pc:docMk/>
          <pc:sldMk cId="2286486287" sldId="259"/>
        </pc:sldMkLst>
        <pc:spChg chg="mod">
          <ac:chgData name="Michelle Swavely" userId="c122be46-2961-4ab6-a229-fd530a6672a1" providerId="ADAL" clId="{E8C6A95C-C026-468E-8BBC-6F5D357B3C90}" dt="2023-12-01T16:22:27.607" v="534" actId="207"/>
          <ac:spMkLst>
            <pc:docMk/>
            <pc:sldMk cId="2286486287" sldId="259"/>
            <ac:spMk id="2" creationId="{0A5DADF5-4D1C-57F0-4F87-2F4C1E1832E9}"/>
          </ac:spMkLst>
        </pc:spChg>
        <pc:spChg chg="mod">
          <ac:chgData name="Michelle Swavely" userId="c122be46-2961-4ab6-a229-fd530a6672a1" providerId="ADAL" clId="{E8C6A95C-C026-468E-8BBC-6F5D357B3C90}" dt="2023-12-01T16:47:26.418" v="635" actId="20577"/>
          <ac:spMkLst>
            <pc:docMk/>
            <pc:sldMk cId="2286486287" sldId="259"/>
            <ac:spMk id="3" creationId="{206D375C-0D4F-71C8-2023-74681D8D897E}"/>
          </ac:spMkLst>
        </pc:spChg>
        <pc:spChg chg="add mod">
          <ac:chgData name="Michelle Swavely" userId="c122be46-2961-4ab6-a229-fd530a6672a1" providerId="ADAL" clId="{E8C6A95C-C026-468E-8BBC-6F5D357B3C90}" dt="2023-12-01T16:47:05.987" v="634" actId="1076"/>
          <ac:spMkLst>
            <pc:docMk/>
            <pc:sldMk cId="2286486287" sldId="259"/>
            <ac:spMk id="4" creationId="{E99D3E9A-B304-075D-139C-B07589D117D1}"/>
          </ac:spMkLst>
        </pc:spChg>
        <pc:spChg chg="add del">
          <ac:chgData name="Michelle Swavely" userId="c122be46-2961-4ab6-a229-fd530a6672a1" providerId="ADAL" clId="{E8C6A95C-C026-468E-8BBC-6F5D357B3C90}" dt="2023-12-01T16:41:43.006" v="602" actId="21"/>
          <ac:spMkLst>
            <pc:docMk/>
            <pc:sldMk cId="2286486287" sldId="259"/>
            <ac:spMk id="9" creationId="{FC98C7CE-1DBE-1CF8-AC00-BC260EAD11B2}"/>
          </ac:spMkLst>
        </pc:spChg>
        <pc:spChg chg="add del">
          <ac:chgData name="Michelle Swavely" userId="c122be46-2961-4ab6-a229-fd530a6672a1" providerId="ADAL" clId="{E8C6A95C-C026-468E-8BBC-6F5D357B3C90}" dt="2023-12-01T16:41:47.977" v="603" actId="21"/>
          <ac:spMkLst>
            <pc:docMk/>
            <pc:sldMk cId="2286486287" sldId="259"/>
            <ac:spMk id="11" creationId="{5344577B-5265-5B15-AA58-C6CBDB915263}"/>
          </ac:spMkLst>
        </pc:spChg>
        <pc:spChg chg="add del mod">
          <ac:chgData name="Michelle Swavely" userId="c122be46-2961-4ab6-a229-fd530a6672a1" providerId="ADAL" clId="{E8C6A95C-C026-468E-8BBC-6F5D357B3C90}" dt="2023-12-01T16:41:59.047" v="605" actId="21"/>
          <ac:spMkLst>
            <pc:docMk/>
            <pc:sldMk cId="2286486287" sldId="259"/>
            <ac:spMk id="13" creationId="{273A6287-D0A9-8D17-59E9-2F956B78CEF6}"/>
          </ac:spMkLst>
        </pc:spChg>
        <pc:picChg chg="add del">
          <ac:chgData name="Michelle Swavely" userId="c122be46-2961-4ab6-a229-fd530a6672a1" providerId="ADAL" clId="{E8C6A95C-C026-468E-8BBC-6F5D357B3C90}" dt="2023-12-01T16:15:28.104" v="479"/>
          <ac:picMkLst>
            <pc:docMk/>
            <pc:sldMk cId="2286486287" sldId="259"/>
            <ac:picMk id="4" creationId="{DECD12A2-EC58-81F6-EEAB-E16F5CF7A789}"/>
          </ac:picMkLst>
        </pc:picChg>
        <pc:picChg chg="add del">
          <ac:chgData name="Michelle Swavely" userId="c122be46-2961-4ab6-a229-fd530a6672a1" providerId="ADAL" clId="{E8C6A95C-C026-468E-8BBC-6F5D357B3C90}" dt="2023-12-01T16:15:21.788" v="477" actId="21"/>
          <ac:picMkLst>
            <pc:docMk/>
            <pc:sldMk cId="2286486287" sldId="259"/>
            <ac:picMk id="5" creationId="{84ACE058-7C00-415C-4777-5B6BF2167F6E}"/>
          </ac:picMkLst>
        </pc:picChg>
        <pc:picChg chg="add mod">
          <ac:chgData name="Michelle Swavely" userId="c122be46-2961-4ab6-a229-fd530a6672a1" providerId="ADAL" clId="{E8C6A95C-C026-468E-8BBC-6F5D357B3C90}" dt="2023-12-01T16:48:42.994" v="637" actId="14100"/>
          <ac:picMkLst>
            <pc:docMk/>
            <pc:sldMk cId="2286486287" sldId="259"/>
            <ac:picMk id="6" creationId="{A252A53E-5506-BD69-5316-30F01DC7F81B}"/>
          </ac:picMkLst>
        </pc:picChg>
      </pc:sldChg>
      <pc:sldChg chg="addSp delSp modSp new mod">
        <pc:chgData name="Michelle Swavely" userId="c122be46-2961-4ab6-a229-fd530a6672a1" providerId="ADAL" clId="{E8C6A95C-C026-468E-8BBC-6F5D357B3C90}" dt="2023-12-01T16:36:37.031" v="597" actId="14100"/>
        <pc:sldMkLst>
          <pc:docMk/>
          <pc:sldMk cId="2592638806" sldId="260"/>
        </pc:sldMkLst>
        <pc:spChg chg="mod">
          <ac:chgData name="Michelle Swavely" userId="c122be46-2961-4ab6-a229-fd530a6672a1" providerId="ADAL" clId="{E8C6A95C-C026-468E-8BBC-6F5D357B3C90}" dt="2023-12-01T16:36:37.031" v="597" actId="14100"/>
          <ac:spMkLst>
            <pc:docMk/>
            <pc:sldMk cId="2592638806" sldId="260"/>
            <ac:spMk id="2" creationId="{46C1D0CF-3583-BFE0-7AC5-17402C60185F}"/>
          </ac:spMkLst>
        </pc:spChg>
        <pc:spChg chg="del mod">
          <ac:chgData name="Michelle Swavely" userId="c122be46-2961-4ab6-a229-fd530a6672a1" providerId="ADAL" clId="{E8C6A95C-C026-468E-8BBC-6F5D357B3C90}" dt="2023-12-01T16:35:49.308" v="591" actId="21"/>
          <ac:spMkLst>
            <pc:docMk/>
            <pc:sldMk cId="2592638806" sldId="260"/>
            <ac:spMk id="3" creationId="{1C6F332F-76F8-F1FC-CF8C-219A956F946F}"/>
          </ac:spMkLst>
        </pc:spChg>
        <pc:spChg chg="add del mod">
          <ac:chgData name="Michelle Swavely" userId="c122be46-2961-4ab6-a229-fd530a6672a1" providerId="ADAL" clId="{E8C6A95C-C026-468E-8BBC-6F5D357B3C90}" dt="2023-12-01T16:35:58.485" v="593" actId="21"/>
          <ac:spMkLst>
            <pc:docMk/>
            <pc:sldMk cId="2592638806" sldId="260"/>
            <ac:spMk id="6" creationId="{125F30AD-9DDF-85A8-481A-CFFABFEC0A84}"/>
          </ac:spMkLst>
        </pc:spChg>
        <pc:picChg chg="add del mod ord">
          <ac:chgData name="Michelle Swavely" userId="c122be46-2961-4ab6-a229-fd530a6672a1" providerId="ADAL" clId="{E8C6A95C-C026-468E-8BBC-6F5D357B3C90}" dt="2023-12-01T16:35:38.472" v="590" actId="21"/>
          <ac:picMkLst>
            <pc:docMk/>
            <pc:sldMk cId="2592638806" sldId="260"/>
            <ac:picMk id="4" creationId="{F28C1D83-5611-3B55-7C5B-0DB0D6BB52E0}"/>
          </ac:picMkLst>
        </pc:picChg>
      </pc:sldChg>
      <pc:sldMasterChg chg="del delSldLayout">
        <pc:chgData name="Michelle Swavely" userId="c122be46-2961-4ab6-a229-fd530a6672a1" providerId="ADAL" clId="{E8C6A95C-C026-468E-8BBC-6F5D357B3C90}" dt="2023-11-16T20:49:23.780" v="97" actId="26606"/>
        <pc:sldMasterMkLst>
          <pc:docMk/>
          <pc:sldMasterMk cId="1551716524" sldId="2147483648"/>
        </pc:sldMasterMkLst>
        <pc:sldLayoutChg chg="del">
          <pc:chgData name="Michelle Swavely" userId="c122be46-2961-4ab6-a229-fd530a6672a1" providerId="ADAL" clId="{E8C6A95C-C026-468E-8BBC-6F5D357B3C90}" dt="2023-11-16T20:49:23.780" v="97" actId="26606"/>
          <pc:sldLayoutMkLst>
            <pc:docMk/>
            <pc:sldMasterMk cId="1551716524" sldId="2147483648"/>
            <pc:sldLayoutMk cId="3439115332" sldId="2147483649"/>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2476917327" sldId="2147483650"/>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3552078017" sldId="2147483651"/>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25399951" sldId="2147483652"/>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2959510024" sldId="2147483653"/>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49459480" sldId="2147483654"/>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343337892" sldId="2147483655"/>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236735645" sldId="2147483656"/>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3163911302" sldId="2147483657"/>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500878102" sldId="2147483658"/>
          </pc:sldLayoutMkLst>
        </pc:sldLayoutChg>
        <pc:sldLayoutChg chg="del">
          <pc:chgData name="Michelle Swavely" userId="c122be46-2961-4ab6-a229-fd530a6672a1" providerId="ADAL" clId="{E8C6A95C-C026-468E-8BBC-6F5D357B3C90}" dt="2023-11-16T20:49:23.780" v="97" actId="26606"/>
          <pc:sldLayoutMkLst>
            <pc:docMk/>
            <pc:sldMasterMk cId="1551716524" sldId="2147483648"/>
            <pc:sldLayoutMk cId="3736880285" sldId="2147483659"/>
          </pc:sldLayoutMkLst>
        </pc:sldLayoutChg>
      </pc:sldMasterChg>
      <pc:sldMasterChg chg="add del replId addSldLayout delSldLayout">
        <pc:chgData name="Michelle Swavely" userId="c122be46-2961-4ab6-a229-fd530a6672a1" providerId="ADAL" clId="{E8C6A95C-C026-468E-8BBC-6F5D357B3C90}" dt="2023-11-16T20:52:57.158" v="104" actId="26606"/>
        <pc:sldMasterMkLst>
          <pc:docMk/>
          <pc:sldMasterMk cId="1856520143" sldId="2147483660"/>
        </pc:sldMasterMkLst>
        <pc:sldLayoutChg chg="add del">
          <pc:chgData name="Michelle Swavely" userId="c122be46-2961-4ab6-a229-fd530a6672a1" providerId="ADAL" clId="{E8C6A95C-C026-468E-8BBC-6F5D357B3C90}" dt="2023-11-16T20:52:57.158" v="104" actId="26606"/>
          <pc:sldLayoutMkLst>
            <pc:docMk/>
            <pc:sldMasterMk cId="1856520143" sldId="2147483660"/>
            <pc:sldLayoutMk cId="2357756944" sldId="2147483661"/>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2329517443" sldId="2147483662"/>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528156005" sldId="2147483663"/>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2220994502" sldId="2147483664"/>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181900326" sldId="2147483665"/>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2039794029" sldId="2147483666"/>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139176269" sldId="2147483667"/>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3676676869" sldId="2147483668"/>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3609269881" sldId="2147483669"/>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1889417577" sldId="2147483670"/>
          </pc:sldLayoutMkLst>
        </pc:sldLayoutChg>
        <pc:sldLayoutChg chg="add del replId">
          <pc:chgData name="Michelle Swavely" userId="c122be46-2961-4ab6-a229-fd530a6672a1" providerId="ADAL" clId="{E8C6A95C-C026-468E-8BBC-6F5D357B3C90}" dt="2023-11-16T20:52:57.158" v="104" actId="26606"/>
          <pc:sldLayoutMkLst>
            <pc:docMk/>
            <pc:sldMasterMk cId="1856520143" sldId="2147483660"/>
            <pc:sldLayoutMk cId="1220720278" sldId="2147483671"/>
          </pc:sldLayoutMkLst>
        </pc:sldLayoutChg>
      </pc:sldMasterChg>
      <pc:sldMasterChg chg="add del addSldLayout delSldLayout">
        <pc:chgData name="Michelle Swavely" userId="c122be46-2961-4ab6-a229-fd530a6672a1" providerId="ADAL" clId="{E8C6A95C-C026-468E-8BBC-6F5D357B3C90}" dt="2023-11-16T20:55:44.925" v="154" actId="26606"/>
        <pc:sldMasterMkLst>
          <pc:docMk/>
          <pc:sldMasterMk cId="3752829109" sldId="2147483695"/>
        </pc:sldMasterMkLst>
        <pc:sldLayoutChg chg="add del">
          <pc:chgData name="Michelle Swavely" userId="c122be46-2961-4ab6-a229-fd530a6672a1" providerId="ADAL" clId="{E8C6A95C-C026-468E-8BBC-6F5D357B3C90}" dt="2023-11-16T20:55:44.925" v="154" actId="26606"/>
          <pc:sldLayoutMkLst>
            <pc:docMk/>
            <pc:sldMasterMk cId="3752829109" sldId="2147483695"/>
            <pc:sldLayoutMk cId="1180500961" sldId="2147483684"/>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1778664898" sldId="2147483685"/>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2339134087" sldId="2147483686"/>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4054845332" sldId="2147483687"/>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650683957" sldId="2147483688"/>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1821460416" sldId="2147483689"/>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3657585441" sldId="2147483690"/>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3736088926" sldId="2147483691"/>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1661449424" sldId="2147483692"/>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905472545" sldId="2147483693"/>
          </pc:sldLayoutMkLst>
        </pc:sldLayoutChg>
        <pc:sldLayoutChg chg="add del">
          <pc:chgData name="Michelle Swavely" userId="c122be46-2961-4ab6-a229-fd530a6672a1" providerId="ADAL" clId="{E8C6A95C-C026-468E-8BBC-6F5D357B3C90}" dt="2023-11-16T20:55:44.925" v="154" actId="26606"/>
          <pc:sldLayoutMkLst>
            <pc:docMk/>
            <pc:sldMasterMk cId="3752829109" sldId="2147483695"/>
            <pc:sldLayoutMk cId="2412786901" sldId="2147483694"/>
          </pc:sldLayoutMkLst>
        </pc:sldLayoutChg>
      </pc:sldMasterChg>
      <pc:sldMasterChg chg="add del addSldLayout delSldLayout">
        <pc:chgData name="Michelle Swavely" userId="c122be46-2961-4ab6-a229-fd530a6672a1" providerId="ADAL" clId="{E8C6A95C-C026-468E-8BBC-6F5D357B3C90}" dt="2023-11-16T20:55:41.873" v="151" actId="26606"/>
        <pc:sldMasterMkLst>
          <pc:docMk/>
          <pc:sldMasterMk cId="176916853" sldId="2147483696"/>
        </pc:sldMasterMkLst>
        <pc:sldLayoutChg chg="add del">
          <pc:chgData name="Michelle Swavely" userId="c122be46-2961-4ab6-a229-fd530a6672a1" providerId="ADAL" clId="{E8C6A95C-C026-468E-8BBC-6F5D357B3C90}" dt="2023-11-16T20:55:41.873" v="151" actId="26606"/>
          <pc:sldLayoutMkLst>
            <pc:docMk/>
            <pc:sldMasterMk cId="176916853" sldId="2147483696"/>
            <pc:sldLayoutMk cId="4216731733" sldId="2147483697"/>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126241718" sldId="2147483698"/>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1729307589" sldId="2147483699"/>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989847291" sldId="2147483700"/>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1199753873" sldId="2147483701"/>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3668769970" sldId="2147483702"/>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2948237320" sldId="2147483703"/>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4156318620" sldId="2147483704"/>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2833090937" sldId="2147483705"/>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885019987" sldId="2147483706"/>
          </pc:sldLayoutMkLst>
        </pc:sldLayoutChg>
        <pc:sldLayoutChg chg="add del">
          <pc:chgData name="Michelle Swavely" userId="c122be46-2961-4ab6-a229-fd530a6672a1" providerId="ADAL" clId="{E8C6A95C-C026-468E-8BBC-6F5D357B3C90}" dt="2023-11-16T20:55:41.873" v="151" actId="26606"/>
          <pc:sldLayoutMkLst>
            <pc:docMk/>
            <pc:sldMasterMk cId="176916853" sldId="2147483696"/>
            <pc:sldLayoutMk cId="3679507206" sldId="2147483707"/>
          </pc:sldLayoutMkLst>
        </pc:sldLayoutChg>
      </pc:sldMasterChg>
      <pc:sldMasterChg chg="add del addSldLayout delSldLayout">
        <pc:chgData name="Michelle Swavely" userId="c122be46-2961-4ab6-a229-fd530a6672a1" providerId="ADAL" clId="{E8C6A95C-C026-468E-8BBC-6F5D357B3C90}" dt="2023-11-16T20:55:44.890" v="153" actId="26606"/>
        <pc:sldMasterMkLst>
          <pc:docMk/>
          <pc:sldMasterMk cId="3693461399" sldId="2147483719"/>
        </pc:sldMasterMkLst>
        <pc:sldLayoutChg chg="add del">
          <pc:chgData name="Michelle Swavely" userId="c122be46-2961-4ab6-a229-fd530a6672a1" providerId="ADAL" clId="{E8C6A95C-C026-468E-8BBC-6F5D357B3C90}" dt="2023-11-16T20:55:44.890" v="153" actId="26606"/>
          <pc:sldLayoutMkLst>
            <pc:docMk/>
            <pc:sldMasterMk cId="3693461399" sldId="2147483719"/>
            <pc:sldLayoutMk cId="3028657207" sldId="2147483708"/>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761874091" sldId="2147483709"/>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1003523408" sldId="2147483710"/>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480006705" sldId="2147483711"/>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784259775" sldId="2147483712"/>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909596282" sldId="2147483713"/>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1866589618" sldId="2147483714"/>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616723771" sldId="2147483715"/>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846735405" sldId="2147483716"/>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2404427128" sldId="2147483717"/>
          </pc:sldLayoutMkLst>
        </pc:sldLayoutChg>
        <pc:sldLayoutChg chg="add del">
          <pc:chgData name="Michelle Swavely" userId="c122be46-2961-4ab6-a229-fd530a6672a1" providerId="ADAL" clId="{E8C6A95C-C026-468E-8BBC-6F5D357B3C90}" dt="2023-11-16T20:55:44.890" v="153" actId="26606"/>
          <pc:sldLayoutMkLst>
            <pc:docMk/>
            <pc:sldMasterMk cId="3693461399" sldId="2147483719"/>
            <pc:sldLayoutMk cId="3404298298" sldId="2147483718"/>
          </pc:sldLayoutMkLst>
        </pc:sldLayoutChg>
      </pc:sldMasterChg>
      <pc:sldMasterChg chg="add addSldLayout">
        <pc:chgData name="Michelle Swavely" userId="c122be46-2961-4ab6-a229-fd530a6672a1" providerId="ADAL" clId="{E8C6A95C-C026-468E-8BBC-6F5D357B3C90}" dt="2023-11-16T20:55:44.925" v="154" actId="26606"/>
        <pc:sldMasterMkLst>
          <pc:docMk/>
          <pc:sldMasterMk cId="3764445137" sldId="2147483732"/>
        </pc:sldMasterMkLst>
        <pc:sldLayoutChg chg="add">
          <pc:chgData name="Michelle Swavely" userId="c122be46-2961-4ab6-a229-fd530a6672a1" providerId="ADAL" clId="{E8C6A95C-C026-468E-8BBC-6F5D357B3C90}" dt="2023-11-16T20:55:44.925" v="154" actId="26606"/>
          <pc:sldLayoutMkLst>
            <pc:docMk/>
            <pc:sldMasterMk cId="3764445137" sldId="2147483732"/>
            <pc:sldLayoutMk cId="445501033" sldId="2147483721"/>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2485557049" sldId="2147483722"/>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331539141" sldId="2147483723"/>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3976532962" sldId="2147483724"/>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2144909755" sldId="2147483725"/>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276052834" sldId="2147483726"/>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1591770582" sldId="2147483727"/>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2468256194" sldId="2147483728"/>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3728576404" sldId="2147483729"/>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3252743641" sldId="2147483730"/>
          </pc:sldLayoutMkLst>
        </pc:sldLayoutChg>
        <pc:sldLayoutChg chg="add">
          <pc:chgData name="Michelle Swavely" userId="c122be46-2961-4ab6-a229-fd530a6672a1" providerId="ADAL" clId="{E8C6A95C-C026-468E-8BBC-6F5D357B3C90}" dt="2023-11-16T20:55:44.925" v="154" actId="26606"/>
          <pc:sldLayoutMkLst>
            <pc:docMk/>
            <pc:sldMasterMk cId="3764445137" sldId="2147483732"/>
            <pc:sldLayoutMk cId="3357702089" sldId="2147483731"/>
          </pc:sldLayoutMkLst>
        </pc:sldLayoutChg>
      </pc:sldMasterChg>
      <pc:sldMasterChg chg="add del addSldLayout delSldLayout">
        <pc:chgData name="Michelle Swavely" userId="c122be46-2961-4ab6-a229-fd530a6672a1" providerId="ADAL" clId="{E8C6A95C-C026-468E-8BBC-6F5D357B3C90}" dt="2023-11-16T20:55:33.688" v="149" actId="26606"/>
        <pc:sldMasterMkLst>
          <pc:docMk/>
          <pc:sldMasterMk cId="838330584" sldId="2147483784"/>
        </pc:sldMasterMkLst>
        <pc:sldLayoutChg chg="add del">
          <pc:chgData name="Michelle Swavely" userId="c122be46-2961-4ab6-a229-fd530a6672a1" providerId="ADAL" clId="{E8C6A95C-C026-468E-8BBC-6F5D357B3C90}" dt="2023-11-16T20:55:33.688" v="149" actId="26606"/>
          <pc:sldLayoutMkLst>
            <pc:docMk/>
            <pc:sldMasterMk cId="838330584" sldId="2147483784"/>
            <pc:sldLayoutMk cId="895798909" sldId="2147483773"/>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677456166" sldId="2147483774"/>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2938608319" sldId="2147483775"/>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1282606279" sldId="2147483776"/>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2256047056" sldId="2147483777"/>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998053707" sldId="2147483778"/>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2605062480" sldId="2147483779"/>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1400870117" sldId="2147483780"/>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4253425010" sldId="2147483781"/>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1898645691" sldId="2147483782"/>
          </pc:sldLayoutMkLst>
        </pc:sldLayoutChg>
        <pc:sldLayoutChg chg="add del">
          <pc:chgData name="Michelle Swavely" userId="c122be46-2961-4ab6-a229-fd530a6672a1" providerId="ADAL" clId="{E8C6A95C-C026-468E-8BBC-6F5D357B3C90}" dt="2023-11-16T20:55:33.688" v="149" actId="26606"/>
          <pc:sldLayoutMkLst>
            <pc:docMk/>
            <pc:sldMasterMk cId="838330584" sldId="2147483784"/>
            <pc:sldLayoutMk cId="3037455178" sldId="214748378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BED07-6713-92AA-40AF-AE58F4F83C7A}"/>
              </a:ext>
            </a:extLst>
          </p:cNvPr>
          <p:cNvSpPr>
            <a:spLocks noGrp="1"/>
          </p:cNvSpPr>
          <p:nvPr>
            <p:ph type="subTitle" idx="1"/>
          </p:nvPr>
        </p:nvSpPr>
        <p:spPr>
          <a:xfrm>
            <a:off x="1608406" y="4512376"/>
            <a:ext cx="8639776" cy="900190"/>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FC9EF77-BF49-E4C1-0FC7-563354777900}"/>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5" name="Footer Placeholder 4">
            <a:extLst>
              <a:ext uri="{FF2B5EF4-FFF2-40B4-BE49-F238E27FC236}">
                <a16:creationId xmlns:a16="http://schemas.microsoft.com/office/drawing/2014/main" id="{72BD5853-25AA-1C3D-EAD2-496674792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F0DAD-5850-CAAE-CD25-4D6DDDFF3A18}"/>
              </a:ext>
            </a:extLst>
          </p:cNvPr>
          <p:cNvSpPr>
            <a:spLocks noGrp="1"/>
          </p:cNvSpPr>
          <p:nvPr>
            <p:ph type="sldNum" sz="quarter" idx="12"/>
          </p:nvPr>
        </p:nvSpPr>
        <p:spPr/>
        <p:txBody>
          <a:bodyPr/>
          <a:lstStyle/>
          <a:p>
            <a:fld id="{1CC2C9B9-B4B7-45CC-A7EB-16F8BADE9045}" type="slidenum">
              <a:rPr lang="en-US" smtClean="0"/>
              <a:t>‹#›</a:t>
            </a:fld>
            <a:endParaRPr lang="en-US"/>
          </a:p>
        </p:txBody>
      </p:sp>
      <p:sp>
        <p:nvSpPr>
          <p:cNvPr id="2" name="Title 1">
            <a:extLst>
              <a:ext uri="{FF2B5EF4-FFF2-40B4-BE49-F238E27FC236}">
                <a16:creationId xmlns:a16="http://schemas.microsoft.com/office/drawing/2014/main" id="{534851B1-0B20-9549-0D70-886AA9D04532}"/>
              </a:ext>
            </a:extLst>
          </p:cNvPr>
          <p:cNvSpPr>
            <a:spLocks noGrp="1"/>
          </p:cNvSpPr>
          <p:nvPr>
            <p:ph type="ctrTitle"/>
          </p:nvPr>
        </p:nvSpPr>
        <p:spPr>
          <a:xfrm>
            <a:off x="1608406" y="1720884"/>
            <a:ext cx="8639775" cy="2734693"/>
          </a:xfrm>
          <a:noFill/>
        </p:spPr>
        <p:txBody>
          <a:bodyPr anchor="b">
            <a:normAutofit/>
          </a:bodyPr>
          <a:lstStyle>
            <a:lvl1pPr algn="l">
              <a:defRPr sz="3200" spc="530" baseline="0"/>
            </a:lvl1pPr>
          </a:lstStyle>
          <a:p>
            <a:r>
              <a:rPr lang="en-US" dirty="0"/>
              <a:t>Click to edit Master title style</a:t>
            </a:r>
          </a:p>
        </p:txBody>
      </p:sp>
    </p:spTree>
    <p:extLst>
      <p:ext uri="{BB962C8B-B14F-4D97-AF65-F5344CB8AC3E}">
        <p14:creationId xmlns:p14="http://schemas.microsoft.com/office/powerpoint/2010/main" val="1591770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C3AB-851A-0D2F-B3AE-5B161CFFC00A}"/>
              </a:ext>
            </a:extLst>
          </p:cNvPr>
          <p:cNvSpPr>
            <a:spLocks noGrp="1"/>
          </p:cNvSpPr>
          <p:nvPr>
            <p:ph type="title"/>
          </p:nvPr>
        </p:nvSpPr>
        <p:spPr>
          <a:xfrm>
            <a:off x="1624338" y="1255172"/>
            <a:ext cx="9297346" cy="1050707"/>
          </a:xfrm>
        </p:spPr>
        <p:txBody>
          <a:bodyPr anchor="b"/>
          <a:lstStyle/>
          <a:p>
            <a:r>
              <a:rPr lang="en-US" dirty="0"/>
              <a:t>Click to edit Master title style</a:t>
            </a:r>
          </a:p>
        </p:txBody>
      </p:sp>
      <p:sp>
        <p:nvSpPr>
          <p:cNvPr id="3" name="Vertical Text Placeholder 2">
            <a:extLst>
              <a:ext uri="{FF2B5EF4-FFF2-40B4-BE49-F238E27FC236}">
                <a16:creationId xmlns:a16="http://schemas.microsoft.com/office/drawing/2014/main" id="{0E89FD6B-3621-3904-7878-A2825C692509}"/>
              </a:ext>
            </a:extLst>
          </p:cNvPr>
          <p:cNvSpPr>
            <a:spLocks noGrp="1"/>
          </p:cNvSpPr>
          <p:nvPr>
            <p:ph type="body" orient="vert" idx="1"/>
          </p:nvPr>
        </p:nvSpPr>
        <p:spPr>
          <a:xfrm>
            <a:off x="1624338" y="2419468"/>
            <a:ext cx="9297346" cy="32543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808AE9-D8ED-ED5D-D7B0-A43811777E81}"/>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5" name="Footer Placeholder 4">
            <a:extLst>
              <a:ext uri="{FF2B5EF4-FFF2-40B4-BE49-F238E27FC236}">
                <a16:creationId xmlns:a16="http://schemas.microsoft.com/office/drawing/2014/main" id="{9A9EF98B-AC81-D122-3D05-9C4E2FE42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FB543-B138-6627-3714-12105D172AD5}"/>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976532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DE16D-F1A0-DDB5-A98C-A9055C93D914}"/>
              </a:ext>
            </a:extLst>
          </p:cNvPr>
          <p:cNvSpPr>
            <a:spLocks noGrp="1"/>
          </p:cNvSpPr>
          <p:nvPr>
            <p:ph type="title" orient="vert"/>
          </p:nvPr>
        </p:nvSpPr>
        <p:spPr>
          <a:xfrm>
            <a:off x="9126961" y="1414196"/>
            <a:ext cx="1817441" cy="4100602"/>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D8A548F-8DA7-C53C-1BFE-7C720CB20FA1}"/>
              </a:ext>
            </a:extLst>
          </p:cNvPr>
          <p:cNvSpPr>
            <a:spLocks noGrp="1"/>
          </p:cNvSpPr>
          <p:nvPr>
            <p:ph type="body" orient="vert" idx="1"/>
          </p:nvPr>
        </p:nvSpPr>
        <p:spPr>
          <a:xfrm>
            <a:off x="1346042" y="1414196"/>
            <a:ext cx="7780919" cy="410060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2EA2C8-1C90-25D0-8B0A-30B73CFD3EDE}"/>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5" name="Footer Placeholder 4">
            <a:extLst>
              <a:ext uri="{FF2B5EF4-FFF2-40B4-BE49-F238E27FC236}">
                <a16:creationId xmlns:a16="http://schemas.microsoft.com/office/drawing/2014/main" id="{EA6FF1A4-0404-DA2D-1EA4-828091C0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57155-0F4A-F7B7-C4A8-755572E98C2E}"/>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27605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8F26-B5E3-8A90-51FC-8520D1D73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A4D95-10F3-6212-8302-5610C43E3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BE7-A53D-441E-0393-0E59412C9117}"/>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5" name="Footer Placeholder 4">
            <a:extLst>
              <a:ext uri="{FF2B5EF4-FFF2-40B4-BE49-F238E27FC236}">
                <a16:creationId xmlns:a16="http://schemas.microsoft.com/office/drawing/2014/main" id="{0DEF10F0-B23F-BF4B-DB66-9BCF734DB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5DDEC-13A7-D988-D082-03076F80F1F0}"/>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246825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CFA-45ED-71B0-EE3E-CCE6D5C19377}"/>
              </a:ext>
            </a:extLst>
          </p:cNvPr>
          <p:cNvSpPr>
            <a:spLocks noGrp="1"/>
          </p:cNvSpPr>
          <p:nvPr>
            <p:ph type="title"/>
          </p:nvPr>
        </p:nvSpPr>
        <p:spPr>
          <a:xfrm>
            <a:off x="1622474" y="2413788"/>
            <a:ext cx="8085116" cy="2737521"/>
          </a:xfrm>
        </p:spPr>
        <p:txBody>
          <a:bodyPr anchor="t">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8F37BECA-A01D-7D7A-F2A6-891EC9D22945}"/>
              </a:ext>
            </a:extLst>
          </p:cNvPr>
          <p:cNvSpPr>
            <a:spLocks noGrp="1"/>
          </p:cNvSpPr>
          <p:nvPr>
            <p:ph type="body" idx="1"/>
          </p:nvPr>
        </p:nvSpPr>
        <p:spPr>
          <a:xfrm>
            <a:off x="1622474" y="1351721"/>
            <a:ext cx="8085118" cy="993913"/>
          </a:xfrm>
        </p:spPr>
        <p:txBody>
          <a:bodyPr anchor="b">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6716478-6FAF-D420-0B87-6EABB81E887C}"/>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5" name="Footer Placeholder 4">
            <a:extLst>
              <a:ext uri="{FF2B5EF4-FFF2-40B4-BE49-F238E27FC236}">
                <a16:creationId xmlns:a16="http://schemas.microsoft.com/office/drawing/2014/main" id="{87C4289B-CB0D-8AFC-7C02-F755C0DCC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71E4-8A9E-2A30-D7FE-B3505124BB9D}"/>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728576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F941-C3A7-545F-8046-C7A9AC80300E}"/>
              </a:ext>
            </a:extLst>
          </p:cNvPr>
          <p:cNvSpPr>
            <a:spLocks noGrp="1"/>
          </p:cNvSpPr>
          <p:nvPr>
            <p:ph type="title"/>
          </p:nvPr>
        </p:nvSpPr>
        <p:spPr>
          <a:xfrm>
            <a:off x="1615817" y="1272209"/>
            <a:ext cx="9164725" cy="1033670"/>
          </a:xfrm>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41BD4277-CFAE-EEF6-3346-61F06D5A3945}"/>
              </a:ext>
            </a:extLst>
          </p:cNvPr>
          <p:cNvSpPr>
            <a:spLocks noGrp="1"/>
          </p:cNvSpPr>
          <p:nvPr>
            <p:ph sz="half" idx="1"/>
          </p:nvPr>
        </p:nvSpPr>
        <p:spPr>
          <a:xfrm>
            <a:off x="1615817" y="2425148"/>
            <a:ext cx="4188635" cy="31606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543384-699D-84FC-C8B5-7BDE49BB4478}"/>
              </a:ext>
            </a:extLst>
          </p:cNvPr>
          <p:cNvSpPr>
            <a:spLocks noGrp="1"/>
          </p:cNvSpPr>
          <p:nvPr>
            <p:ph sz="half" idx="2"/>
          </p:nvPr>
        </p:nvSpPr>
        <p:spPr>
          <a:xfrm>
            <a:off x="6371355" y="2425148"/>
            <a:ext cx="4188635" cy="31606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A49386-AFC8-03DA-4563-07B0A0119B1C}"/>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6" name="Footer Placeholder 5">
            <a:extLst>
              <a:ext uri="{FF2B5EF4-FFF2-40B4-BE49-F238E27FC236}">
                <a16:creationId xmlns:a16="http://schemas.microsoft.com/office/drawing/2014/main" id="{23AED60A-7704-31D9-7D4D-65C635EDF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927DA-3B5E-13B8-0BA8-5DCFF001E05E}"/>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25274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55A-280B-BDCB-F966-8578DDE741DC}"/>
              </a:ext>
            </a:extLst>
          </p:cNvPr>
          <p:cNvSpPr>
            <a:spLocks noGrp="1"/>
          </p:cNvSpPr>
          <p:nvPr>
            <p:ph type="title"/>
          </p:nvPr>
        </p:nvSpPr>
        <p:spPr>
          <a:xfrm>
            <a:off x="1017442" y="600817"/>
            <a:ext cx="10079497" cy="1168706"/>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0C76EA03-7008-14AB-547B-E66EA4EC968F}"/>
              </a:ext>
            </a:extLst>
          </p:cNvPr>
          <p:cNvSpPr>
            <a:spLocks noGrp="1"/>
          </p:cNvSpPr>
          <p:nvPr>
            <p:ph type="body" idx="1"/>
          </p:nvPr>
        </p:nvSpPr>
        <p:spPr>
          <a:xfrm>
            <a:off x="1017442" y="1798488"/>
            <a:ext cx="4599587" cy="668492"/>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D629F56-D2C8-71FE-FA59-002819D51856}"/>
              </a:ext>
            </a:extLst>
          </p:cNvPr>
          <p:cNvSpPr>
            <a:spLocks noGrp="1"/>
          </p:cNvSpPr>
          <p:nvPr>
            <p:ph sz="half" idx="2"/>
          </p:nvPr>
        </p:nvSpPr>
        <p:spPr>
          <a:xfrm>
            <a:off x="1017442" y="2777279"/>
            <a:ext cx="4599587" cy="32769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2524D2-CA8D-75F3-D089-C2F0E20D4759}"/>
              </a:ext>
            </a:extLst>
          </p:cNvPr>
          <p:cNvSpPr>
            <a:spLocks noGrp="1"/>
          </p:cNvSpPr>
          <p:nvPr>
            <p:ph type="body" sz="quarter" idx="3"/>
          </p:nvPr>
        </p:nvSpPr>
        <p:spPr>
          <a:xfrm>
            <a:off x="6497352" y="1798488"/>
            <a:ext cx="4599588" cy="668492"/>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E99B0E3-5AE5-0516-27BF-9F246137FE03}"/>
              </a:ext>
            </a:extLst>
          </p:cNvPr>
          <p:cNvSpPr>
            <a:spLocks noGrp="1"/>
          </p:cNvSpPr>
          <p:nvPr>
            <p:ph sz="quarter" idx="4"/>
          </p:nvPr>
        </p:nvSpPr>
        <p:spPr>
          <a:xfrm>
            <a:off x="6497352" y="2777279"/>
            <a:ext cx="4599588" cy="32769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F7B319A7-6048-4735-B2AC-6D6043F1461A}"/>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8" name="Footer Placeholder 7">
            <a:extLst>
              <a:ext uri="{FF2B5EF4-FFF2-40B4-BE49-F238E27FC236}">
                <a16:creationId xmlns:a16="http://schemas.microsoft.com/office/drawing/2014/main" id="{6515F875-F23E-D0D2-9115-CD494FDA0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B4F88F-F488-D9D5-CF99-AA1750AAFC39}"/>
              </a:ext>
            </a:extLst>
          </p:cNvPr>
          <p:cNvSpPr>
            <a:spLocks noGrp="1"/>
          </p:cNvSpPr>
          <p:nvPr>
            <p:ph type="sldNum" sz="quarter" idx="12"/>
          </p:nvPr>
        </p:nvSpPr>
        <p:spPr/>
        <p:txBody>
          <a:bodyPr/>
          <a:lstStyle/>
          <a:p>
            <a:fld id="{1CC2C9B9-B4B7-45CC-A7EB-16F8BADE9045}" type="slidenum">
              <a:rPr lang="en-US" smtClean="0"/>
              <a:t>‹#›</a:t>
            </a:fld>
            <a:endParaRPr lang="en-US"/>
          </a:p>
        </p:txBody>
      </p:sp>
      <p:cxnSp>
        <p:nvCxnSpPr>
          <p:cNvPr id="13" name="Straight Connector 12">
            <a:extLst>
              <a:ext uri="{FF2B5EF4-FFF2-40B4-BE49-F238E27FC236}">
                <a16:creationId xmlns:a16="http://schemas.microsoft.com/office/drawing/2014/main" id="{B5094593-EFC2-EEEF-74CD-BD00F4132A94}"/>
              </a:ext>
            </a:extLst>
          </p:cNvPr>
          <p:cNvCxnSpPr>
            <a:cxnSpLocks/>
          </p:cNvCxnSpPr>
          <p:nvPr/>
        </p:nvCxnSpPr>
        <p:spPr>
          <a:xfrm>
            <a:off x="6571185" y="2593591"/>
            <a:ext cx="452575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851F6D-436C-FA47-8CD1-2C10E735764A}"/>
              </a:ext>
            </a:extLst>
          </p:cNvPr>
          <p:cNvCxnSpPr>
            <a:cxnSpLocks/>
          </p:cNvCxnSpPr>
          <p:nvPr/>
        </p:nvCxnSpPr>
        <p:spPr>
          <a:xfrm>
            <a:off x="1107503" y="2593591"/>
            <a:ext cx="4509526"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702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B86-9261-4E82-EF65-30F78154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5E84-E43B-20AE-E80D-47CB0B07BD7B}"/>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4" name="Footer Placeholder 3">
            <a:extLst>
              <a:ext uri="{FF2B5EF4-FFF2-40B4-BE49-F238E27FC236}">
                <a16:creationId xmlns:a16="http://schemas.microsoft.com/office/drawing/2014/main" id="{2AFF5797-14F1-9FEB-247C-0E325AF74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5D7AF-1489-8F93-4828-0AE784B8BA8F}"/>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214490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CAF1C-8901-AE05-E52C-D5B95941055B}"/>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3" name="Footer Placeholder 2">
            <a:extLst>
              <a:ext uri="{FF2B5EF4-FFF2-40B4-BE49-F238E27FC236}">
                <a16:creationId xmlns:a16="http://schemas.microsoft.com/office/drawing/2014/main" id="{E1CD4F90-2973-4FE2-6C2C-5C2AC5C5A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0414B-A7EC-0C14-EFD2-29C5582CC184}"/>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44550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78C7-A764-C5E4-A6A4-DC5B1B3537FB}"/>
              </a:ext>
            </a:extLst>
          </p:cNvPr>
          <p:cNvSpPr>
            <a:spLocks noGrp="1"/>
          </p:cNvSpPr>
          <p:nvPr>
            <p:ph type="title"/>
          </p:nvPr>
        </p:nvSpPr>
        <p:spPr>
          <a:xfrm>
            <a:off x="1380121" y="1391478"/>
            <a:ext cx="3288432" cy="1951414"/>
          </a:xfrm>
        </p:spPr>
        <p:txBody>
          <a:bodyPr anchor="t">
            <a:normAutofit/>
          </a:bodyPr>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7DFE178-4B5D-413B-6583-AB81E8D04180}"/>
              </a:ext>
            </a:extLst>
          </p:cNvPr>
          <p:cNvSpPr>
            <a:spLocks noGrp="1"/>
          </p:cNvSpPr>
          <p:nvPr>
            <p:ph idx="1"/>
          </p:nvPr>
        </p:nvSpPr>
        <p:spPr>
          <a:xfrm>
            <a:off x="6003235" y="920080"/>
            <a:ext cx="5312467" cy="502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B92F6D-71AB-9630-9DBE-46041C50C79A}"/>
              </a:ext>
            </a:extLst>
          </p:cNvPr>
          <p:cNvSpPr>
            <a:spLocks noGrp="1"/>
          </p:cNvSpPr>
          <p:nvPr>
            <p:ph type="body" sz="half" idx="2"/>
          </p:nvPr>
        </p:nvSpPr>
        <p:spPr>
          <a:xfrm>
            <a:off x="1380121" y="3566727"/>
            <a:ext cx="3288432" cy="1766325"/>
          </a:xfrm>
        </p:spPr>
        <p:txBody>
          <a:bodyPr anchor="b">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0FEAAD1-C919-6E2E-32D2-E199025FB8F9}"/>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6" name="Footer Placeholder 5">
            <a:extLst>
              <a:ext uri="{FF2B5EF4-FFF2-40B4-BE49-F238E27FC236}">
                <a16:creationId xmlns:a16="http://schemas.microsoft.com/office/drawing/2014/main" id="{5288B5D8-E15B-BE38-2A89-BD0F02E1A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ECC26-B78C-4CBD-6883-97E80D3E5165}"/>
              </a:ext>
            </a:extLst>
          </p:cNvPr>
          <p:cNvSpPr>
            <a:spLocks noGrp="1"/>
          </p:cNvSpPr>
          <p:nvPr>
            <p:ph type="sldNum" sz="quarter" idx="12"/>
          </p:nvPr>
        </p:nvSpPr>
        <p:spPr/>
        <p:txBody>
          <a:bodyPr/>
          <a:lstStyle/>
          <a:p>
            <a:fld id="{1CC2C9B9-B4B7-45CC-A7EB-16F8BADE9045}" type="slidenum">
              <a:rPr lang="en-US" smtClean="0"/>
              <a:t>‹#›</a:t>
            </a:fld>
            <a:endParaRPr lang="en-US"/>
          </a:p>
        </p:txBody>
      </p:sp>
      <p:sp>
        <p:nvSpPr>
          <p:cNvPr id="11" name="Rectangle 10">
            <a:extLst>
              <a:ext uri="{FF2B5EF4-FFF2-40B4-BE49-F238E27FC236}">
                <a16:creationId xmlns:a16="http://schemas.microsoft.com/office/drawing/2014/main" id="{96AAC029-BE5C-900C-E7D2-DE6E31789D1E}"/>
              </a:ext>
              <a:ext uri="{C183D7F6-B498-43B3-948B-1728B52AA6E4}">
                <adec:decorative xmlns:adec="http://schemas.microsoft.com/office/drawing/2017/decorative" val="1"/>
              </a:ext>
            </a:extLst>
          </p:cNvPr>
          <p:cNvSpPr/>
          <p:nvPr/>
        </p:nvSpPr>
        <p:spPr>
          <a:xfrm>
            <a:off x="933198" y="931857"/>
            <a:ext cx="4305523" cy="499630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5557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4EAA-30F7-390A-C77C-2E5BD8218BC0}"/>
              </a:ext>
            </a:extLst>
          </p:cNvPr>
          <p:cNvSpPr>
            <a:spLocks noGrp="1"/>
          </p:cNvSpPr>
          <p:nvPr>
            <p:ph type="title"/>
          </p:nvPr>
        </p:nvSpPr>
        <p:spPr>
          <a:xfrm>
            <a:off x="1380120" y="1391478"/>
            <a:ext cx="3322510" cy="2037522"/>
          </a:xfrm>
        </p:spPr>
        <p:txBody>
          <a:bodyPr anchor="t">
            <a:normAutofit/>
          </a:bodyPr>
          <a:lstStyle>
            <a:lvl1pPr>
              <a:defRPr sz="2400"/>
            </a:lvl1pPr>
          </a:lstStyle>
          <a:p>
            <a:r>
              <a:rPr lang="en-US" dirty="0"/>
              <a:t>Click to edit Master title style</a:t>
            </a:r>
          </a:p>
        </p:txBody>
      </p:sp>
      <p:sp useBgFill="1">
        <p:nvSpPr>
          <p:cNvPr id="3" name="Picture Placeholder 2">
            <a:extLst>
              <a:ext uri="{FF2B5EF4-FFF2-40B4-BE49-F238E27FC236}">
                <a16:creationId xmlns:a16="http://schemas.microsoft.com/office/drawing/2014/main" id="{513A1C34-81AC-D534-67B1-42721228935F}"/>
              </a:ext>
            </a:extLst>
          </p:cNvPr>
          <p:cNvSpPr>
            <a:spLocks noGrp="1"/>
          </p:cNvSpPr>
          <p:nvPr>
            <p:ph type="pic" idx="1"/>
          </p:nvPr>
        </p:nvSpPr>
        <p:spPr>
          <a:xfrm>
            <a:off x="5907143" y="931857"/>
            <a:ext cx="5351659" cy="499630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E1012D-3524-26C6-64C1-8CE6E7A9A29B}"/>
              </a:ext>
            </a:extLst>
          </p:cNvPr>
          <p:cNvSpPr>
            <a:spLocks noGrp="1"/>
          </p:cNvSpPr>
          <p:nvPr>
            <p:ph type="body" sz="half" idx="2"/>
          </p:nvPr>
        </p:nvSpPr>
        <p:spPr>
          <a:xfrm>
            <a:off x="1380120" y="3742792"/>
            <a:ext cx="3322510" cy="1590261"/>
          </a:xfrm>
        </p:spPr>
        <p:txBody>
          <a:bodyPr anchor="b">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8FA6D7-1BE0-F14D-A2F7-4836180BC3B9}"/>
              </a:ext>
            </a:extLst>
          </p:cNvPr>
          <p:cNvSpPr>
            <a:spLocks noGrp="1"/>
          </p:cNvSpPr>
          <p:nvPr>
            <p:ph type="dt" sz="half" idx="10"/>
          </p:nvPr>
        </p:nvSpPr>
        <p:spPr/>
        <p:txBody>
          <a:bodyPr/>
          <a:lstStyle/>
          <a:p>
            <a:fld id="{E7736193-EDE3-4BB5-AE5F-E6E5472AB8BE}" type="datetimeFigureOut">
              <a:rPr lang="en-US" smtClean="0"/>
              <a:t>12/1/2023</a:t>
            </a:fld>
            <a:endParaRPr lang="en-US"/>
          </a:p>
        </p:txBody>
      </p:sp>
      <p:sp>
        <p:nvSpPr>
          <p:cNvPr id="6" name="Footer Placeholder 5">
            <a:extLst>
              <a:ext uri="{FF2B5EF4-FFF2-40B4-BE49-F238E27FC236}">
                <a16:creationId xmlns:a16="http://schemas.microsoft.com/office/drawing/2014/main" id="{0556B5AC-3F20-FDC1-D579-7C4C6B4ED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74ACA-1D54-81FA-70B1-31AB3011B3C6}"/>
              </a:ext>
            </a:extLst>
          </p:cNvPr>
          <p:cNvSpPr>
            <a:spLocks noGrp="1"/>
          </p:cNvSpPr>
          <p:nvPr>
            <p:ph type="sldNum" sz="quarter" idx="12"/>
          </p:nvPr>
        </p:nvSpPr>
        <p:spPr/>
        <p:txBody>
          <a:bodyPr/>
          <a:lstStyle/>
          <a:p>
            <a:fld id="{1CC2C9B9-B4B7-45CC-A7EB-16F8BADE9045}" type="slidenum">
              <a:rPr lang="en-US" smtClean="0"/>
              <a:t>‹#›</a:t>
            </a:fld>
            <a:endParaRPr lang="en-US"/>
          </a:p>
        </p:txBody>
      </p:sp>
      <p:sp>
        <p:nvSpPr>
          <p:cNvPr id="9" name="Rectangle 8">
            <a:extLst>
              <a:ext uri="{FF2B5EF4-FFF2-40B4-BE49-F238E27FC236}">
                <a16:creationId xmlns:a16="http://schemas.microsoft.com/office/drawing/2014/main" id="{4DD8EE65-D4F9-418A-1628-F5DFD3DBA24E}"/>
              </a:ext>
              <a:ext uri="{C183D7F6-B498-43B3-948B-1728B52AA6E4}">
                <adec:decorative xmlns:adec="http://schemas.microsoft.com/office/drawing/2017/decorative" val="1"/>
              </a:ext>
            </a:extLst>
          </p:cNvPr>
          <p:cNvSpPr/>
          <p:nvPr/>
        </p:nvSpPr>
        <p:spPr>
          <a:xfrm>
            <a:off x="933198" y="931857"/>
            <a:ext cx="4305523" cy="499630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53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92104-6F24-CD50-F55E-22A55084DDC9}"/>
              </a:ext>
            </a:extLst>
          </p:cNvPr>
          <p:cNvSpPr>
            <a:spLocks noGrp="1"/>
          </p:cNvSpPr>
          <p:nvPr>
            <p:ph type="title"/>
          </p:nvPr>
        </p:nvSpPr>
        <p:spPr>
          <a:xfrm>
            <a:off x="1620442" y="1233199"/>
            <a:ext cx="8977511" cy="107382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D1059CB-D00E-398D-E4D9-59792FC40A4C}"/>
              </a:ext>
            </a:extLst>
          </p:cNvPr>
          <p:cNvSpPr>
            <a:spLocks noGrp="1"/>
          </p:cNvSpPr>
          <p:nvPr>
            <p:ph type="body" idx="1"/>
          </p:nvPr>
        </p:nvSpPr>
        <p:spPr>
          <a:xfrm>
            <a:off x="1620444" y="2419639"/>
            <a:ext cx="8977509" cy="31417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8DFBC38-D897-7CBE-AC89-A95A2222D7C8}"/>
              </a:ext>
            </a:extLst>
          </p:cNvPr>
          <p:cNvSpPr>
            <a:spLocks noGrp="1"/>
          </p:cNvSpPr>
          <p:nvPr>
            <p:ph type="dt" sz="half" idx="2"/>
          </p:nvPr>
        </p:nvSpPr>
        <p:spPr>
          <a:xfrm>
            <a:off x="847726" y="6199188"/>
            <a:ext cx="2743200" cy="365125"/>
          </a:xfrm>
          <a:prstGeom prst="rect">
            <a:avLst/>
          </a:prstGeom>
        </p:spPr>
        <p:txBody>
          <a:bodyPr vert="horz" lIns="91440" tIns="45720" rIns="91440" bIns="45720" rtlCol="0" anchor="ctr"/>
          <a:lstStyle>
            <a:lvl1pPr algn="l">
              <a:defRPr sz="1050">
                <a:solidFill>
                  <a:schemeClr val="tx1"/>
                </a:solidFill>
                <a:latin typeface="+mn-lt"/>
              </a:defRPr>
            </a:lvl1pPr>
          </a:lstStyle>
          <a:p>
            <a:fld id="{E7736193-EDE3-4BB5-AE5F-E6E5472AB8BE}" type="datetimeFigureOut">
              <a:rPr lang="en-US" smtClean="0"/>
              <a:t>12/1/2023</a:t>
            </a:fld>
            <a:endParaRPr lang="en-US"/>
          </a:p>
        </p:txBody>
      </p:sp>
      <p:sp>
        <p:nvSpPr>
          <p:cNvPr id="5" name="Footer Placeholder 4">
            <a:extLst>
              <a:ext uri="{FF2B5EF4-FFF2-40B4-BE49-F238E27FC236}">
                <a16:creationId xmlns:a16="http://schemas.microsoft.com/office/drawing/2014/main" id="{E6728008-2A03-D518-4A75-30816EB0D198}"/>
              </a:ext>
            </a:extLst>
          </p:cNvPr>
          <p:cNvSpPr>
            <a:spLocks noGrp="1"/>
          </p:cNvSpPr>
          <p:nvPr>
            <p:ph type="ftr" sz="quarter" idx="3"/>
          </p:nvPr>
        </p:nvSpPr>
        <p:spPr>
          <a:xfrm>
            <a:off x="7286625" y="6199188"/>
            <a:ext cx="3409951" cy="365125"/>
          </a:xfrm>
          <a:prstGeom prst="rect">
            <a:avLst/>
          </a:prstGeom>
        </p:spPr>
        <p:txBody>
          <a:bodyPr vert="horz" lIns="91440" tIns="45720" rIns="91440" bIns="45720" rtlCol="0" anchor="ctr"/>
          <a:lstStyle>
            <a:lvl1pPr algn="r">
              <a:defRPr sz="1050">
                <a:solidFill>
                  <a:schemeClr val="tx1"/>
                </a:solidFill>
                <a:latin typeface="+mn-lt"/>
              </a:defRPr>
            </a:lvl1pPr>
          </a:lstStyle>
          <a:p>
            <a:endParaRPr lang="en-US"/>
          </a:p>
        </p:txBody>
      </p:sp>
      <p:sp>
        <p:nvSpPr>
          <p:cNvPr id="6" name="Slide Number Placeholder 5">
            <a:extLst>
              <a:ext uri="{FF2B5EF4-FFF2-40B4-BE49-F238E27FC236}">
                <a16:creationId xmlns:a16="http://schemas.microsoft.com/office/drawing/2014/main" id="{F3691D49-2BD8-1C36-B43A-CF2F9177769B}"/>
              </a:ext>
            </a:extLst>
          </p:cNvPr>
          <p:cNvSpPr>
            <a:spLocks noGrp="1"/>
          </p:cNvSpPr>
          <p:nvPr>
            <p:ph type="sldNum" sz="quarter" idx="4"/>
          </p:nvPr>
        </p:nvSpPr>
        <p:spPr>
          <a:xfrm>
            <a:off x="10696577" y="6199188"/>
            <a:ext cx="619125" cy="365125"/>
          </a:xfrm>
          <a:prstGeom prst="rect">
            <a:avLst/>
          </a:prstGeom>
        </p:spPr>
        <p:txBody>
          <a:bodyPr vert="horz" lIns="91440" tIns="45720" rIns="91440" bIns="45720" rtlCol="0" anchor="ctr"/>
          <a:lstStyle>
            <a:lvl1pPr algn="r">
              <a:defRPr sz="1050">
                <a:solidFill>
                  <a:schemeClr val="tx1"/>
                </a:solidFill>
                <a:latin typeface="+mn-lt"/>
              </a:defRPr>
            </a:lvl1pPr>
          </a:lstStyle>
          <a:p>
            <a:fld id="{1CC2C9B9-B4B7-45CC-A7EB-16F8BADE9045}" type="slidenum">
              <a:rPr lang="en-US" smtClean="0"/>
              <a:t>‹#›</a:t>
            </a:fld>
            <a:endParaRPr lang="en-US"/>
          </a:p>
        </p:txBody>
      </p:sp>
      <p:sp>
        <p:nvSpPr>
          <p:cNvPr id="8" name="Rectangle 7">
            <a:extLst>
              <a:ext uri="{FF2B5EF4-FFF2-40B4-BE49-F238E27FC236}">
                <a16:creationId xmlns:a16="http://schemas.microsoft.com/office/drawing/2014/main" id="{5BE2A49E-0BD9-321C-F602-AFA2FCF9B27B}"/>
              </a:ext>
              <a:ext uri="{C183D7F6-B498-43B3-948B-1728B52AA6E4}">
                <adec:decorative xmlns:adec="http://schemas.microsoft.com/office/drawing/2017/decorative" val="1"/>
              </a:ext>
            </a:extLst>
          </p:cNvPr>
          <p:cNvSpPr/>
          <p:nvPr/>
        </p:nvSpPr>
        <p:spPr>
          <a:xfrm>
            <a:off x="933198" y="931857"/>
            <a:ext cx="10326946" cy="499630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444513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25" r:id="rId6"/>
    <p:sldLayoutId id="2147483721" r:id="rId7"/>
    <p:sldLayoutId id="2147483722" r:id="rId8"/>
    <p:sldLayoutId id="2147483723" r:id="rId9"/>
    <p:sldLayoutId id="2147483724" r:id="rId10"/>
    <p:sldLayoutId id="2147483726" r:id="rId11"/>
  </p:sldLayoutIdLst>
  <p:txStyles>
    <p:titleStyle>
      <a:lvl1pPr algn="l" defTabSz="914400" rtl="0" eaLnBrk="1" latinLnBrk="0" hangingPunct="1">
        <a:lnSpc>
          <a:spcPct val="120000"/>
        </a:lnSpc>
        <a:spcBef>
          <a:spcPct val="0"/>
        </a:spcBef>
        <a:buNone/>
        <a:defRPr sz="2800" b="1" kern="1200" cap="all" spc="5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812CB9FF-7D0E-C6EE-FD1E-5414C1C2FE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E4AF4B06-53F0-C847-8C21-2E98F18146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195CFA6-79D4-A1CE-50F2-3A17AE1D2BA2}"/>
              </a:ext>
            </a:extLst>
          </p:cNvPr>
          <p:cNvPicPr>
            <a:picLocks noChangeAspect="1"/>
          </p:cNvPicPr>
          <p:nvPr/>
        </p:nvPicPr>
        <p:blipFill rotWithShape="1">
          <a:blip r:embed="rId2">
            <a:alphaModFix amt="50000"/>
          </a:blip>
          <a:srcRect t="443"/>
          <a:stretch/>
        </p:blipFill>
        <p:spPr>
          <a:xfrm>
            <a:off x="-214736" y="-703725"/>
            <a:ext cx="12191980" cy="6857989"/>
          </a:xfrm>
          <a:prstGeom prst="rect">
            <a:avLst/>
          </a:prstGeom>
        </p:spPr>
      </p:pic>
      <p:sp>
        <p:nvSpPr>
          <p:cNvPr id="66" name="Freeform: Shape 65">
            <a:extLst>
              <a:ext uri="{FF2B5EF4-FFF2-40B4-BE49-F238E27FC236}">
                <a16:creationId xmlns:a16="http://schemas.microsoft.com/office/drawing/2014/main" id="{7F70A2C4-3347-EF31-F002-FB70BCCF44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08344" y="938623"/>
            <a:ext cx="10369255" cy="4987842"/>
          </a:xfrm>
          <a:custGeom>
            <a:avLst/>
            <a:gdLst>
              <a:gd name="connsiteX0" fmla="*/ 0 w 4116027"/>
              <a:gd name="connsiteY0" fmla="*/ 0 h 5058263"/>
              <a:gd name="connsiteX1" fmla="*/ 3203647 w 4116027"/>
              <a:gd name="connsiteY1" fmla="*/ 0 h 5058263"/>
              <a:gd name="connsiteX2" fmla="*/ 3203647 w 4116027"/>
              <a:gd name="connsiteY2" fmla="*/ 1439014 h 5058263"/>
              <a:gd name="connsiteX3" fmla="*/ 4116027 w 4116027"/>
              <a:gd name="connsiteY3" fmla="*/ 1439014 h 5058263"/>
              <a:gd name="connsiteX4" fmla="*/ 4116027 w 4116027"/>
              <a:gd name="connsiteY4" fmla="*/ 5058263 h 5058263"/>
              <a:gd name="connsiteX5" fmla="*/ 0 w 4116027"/>
              <a:gd name="connsiteY5" fmla="*/ 5058263 h 5058263"/>
              <a:gd name="connsiteX0" fmla="*/ 3203647 w 4116027"/>
              <a:gd name="connsiteY0" fmla="*/ 1439014 h 5058263"/>
              <a:gd name="connsiteX1" fmla="*/ 4116027 w 4116027"/>
              <a:gd name="connsiteY1" fmla="*/ 1439014 h 5058263"/>
              <a:gd name="connsiteX2" fmla="*/ 4116027 w 4116027"/>
              <a:gd name="connsiteY2" fmla="*/ 5058263 h 5058263"/>
              <a:gd name="connsiteX3" fmla="*/ 0 w 4116027"/>
              <a:gd name="connsiteY3" fmla="*/ 5058263 h 5058263"/>
              <a:gd name="connsiteX4" fmla="*/ 0 w 4116027"/>
              <a:gd name="connsiteY4" fmla="*/ 0 h 5058263"/>
              <a:gd name="connsiteX5" fmla="*/ 3203647 w 4116027"/>
              <a:gd name="connsiteY5" fmla="*/ 0 h 5058263"/>
              <a:gd name="connsiteX6" fmla="*/ 3295087 w 4116027"/>
              <a:gd name="connsiteY6" fmla="*/ 1530454 h 5058263"/>
              <a:gd name="connsiteX0" fmla="*/ 3203647 w 4116027"/>
              <a:gd name="connsiteY0" fmla="*/ 1439014 h 5058263"/>
              <a:gd name="connsiteX1" fmla="*/ 4116027 w 4116027"/>
              <a:gd name="connsiteY1" fmla="*/ 1439014 h 5058263"/>
              <a:gd name="connsiteX2" fmla="*/ 4116027 w 4116027"/>
              <a:gd name="connsiteY2" fmla="*/ 5058263 h 5058263"/>
              <a:gd name="connsiteX3" fmla="*/ 0 w 4116027"/>
              <a:gd name="connsiteY3" fmla="*/ 5058263 h 5058263"/>
              <a:gd name="connsiteX4" fmla="*/ 0 w 4116027"/>
              <a:gd name="connsiteY4" fmla="*/ 0 h 5058263"/>
              <a:gd name="connsiteX5" fmla="*/ 3203647 w 4116027"/>
              <a:gd name="connsiteY5" fmla="*/ 0 h 5058263"/>
              <a:gd name="connsiteX0" fmla="*/ 4116027 w 4116027"/>
              <a:gd name="connsiteY0" fmla="*/ 1439014 h 5058263"/>
              <a:gd name="connsiteX1" fmla="*/ 4116027 w 4116027"/>
              <a:gd name="connsiteY1" fmla="*/ 5058263 h 5058263"/>
              <a:gd name="connsiteX2" fmla="*/ 0 w 4116027"/>
              <a:gd name="connsiteY2" fmla="*/ 5058263 h 5058263"/>
              <a:gd name="connsiteX3" fmla="*/ 0 w 4116027"/>
              <a:gd name="connsiteY3" fmla="*/ 0 h 5058263"/>
              <a:gd name="connsiteX4" fmla="*/ 3203647 w 4116027"/>
              <a:gd name="connsiteY4" fmla="*/ 0 h 5058263"/>
              <a:gd name="connsiteX0" fmla="*/ 4110211 w 4116027"/>
              <a:gd name="connsiteY0" fmla="*/ 1549397 h 5058263"/>
              <a:gd name="connsiteX1" fmla="*/ 4116027 w 4116027"/>
              <a:gd name="connsiteY1" fmla="*/ 5058263 h 5058263"/>
              <a:gd name="connsiteX2" fmla="*/ 0 w 4116027"/>
              <a:gd name="connsiteY2" fmla="*/ 5058263 h 5058263"/>
              <a:gd name="connsiteX3" fmla="*/ 0 w 4116027"/>
              <a:gd name="connsiteY3" fmla="*/ 0 h 5058263"/>
              <a:gd name="connsiteX4" fmla="*/ 3203647 w 4116027"/>
              <a:gd name="connsiteY4" fmla="*/ 0 h 5058263"/>
              <a:gd name="connsiteX0" fmla="*/ 4110211 w 4116027"/>
              <a:gd name="connsiteY0" fmla="*/ 1549397 h 5058263"/>
              <a:gd name="connsiteX1" fmla="*/ 4116027 w 4116027"/>
              <a:gd name="connsiteY1" fmla="*/ 5058263 h 5058263"/>
              <a:gd name="connsiteX2" fmla="*/ 0 w 4116027"/>
              <a:gd name="connsiteY2" fmla="*/ 5058263 h 5058263"/>
              <a:gd name="connsiteX3" fmla="*/ 0 w 4116027"/>
              <a:gd name="connsiteY3" fmla="*/ 0 h 5058263"/>
              <a:gd name="connsiteX4" fmla="*/ 2858576 w 4116027"/>
              <a:gd name="connsiteY4" fmla="*/ 0 h 5058263"/>
              <a:gd name="connsiteX0" fmla="*/ 4110211 w 4116027"/>
              <a:gd name="connsiteY0" fmla="*/ 1751767 h 5058263"/>
              <a:gd name="connsiteX1" fmla="*/ 4116027 w 4116027"/>
              <a:gd name="connsiteY1" fmla="*/ 5058263 h 5058263"/>
              <a:gd name="connsiteX2" fmla="*/ 0 w 4116027"/>
              <a:gd name="connsiteY2" fmla="*/ 5058263 h 5058263"/>
              <a:gd name="connsiteX3" fmla="*/ 0 w 4116027"/>
              <a:gd name="connsiteY3" fmla="*/ 0 h 5058263"/>
              <a:gd name="connsiteX4" fmla="*/ 2858576 w 4116027"/>
              <a:gd name="connsiteY4" fmla="*/ 0 h 5058263"/>
              <a:gd name="connsiteX0" fmla="*/ 4110211 w 4116027"/>
              <a:gd name="connsiteY0" fmla="*/ 1751767 h 5058263"/>
              <a:gd name="connsiteX1" fmla="*/ 4116027 w 4116027"/>
              <a:gd name="connsiteY1" fmla="*/ 5058263 h 5058263"/>
              <a:gd name="connsiteX2" fmla="*/ 0 w 4116027"/>
              <a:gd name="connsiteY2" fmla="*/ 5058263 h 5058263"/>
              <a:gd name="connsiteX3" fmla="*/ 0 w 4116027"/>
              <a:gd name="connsiteY3" fmla="*/ 0 h 5058263"/>
              <a:gd name="connsiteX4" fmla="*/ 2556812 w 4116027"/>
              <a:gd name="connsiteY4" fmla="*/ 6142 h 5058263"/>
              <a:gd name="connsiteX0" fmla="*/ 4110211 w 4116027"/>
              <a:gd name="connsiteY0" fmla="*/ 1751767 h 5058263"/>
              <a:gd name="connsiteX1" fmla="*/ 4116027 w 4116027"/>
              <a:gd name="connsiteY1" fmla="*/ 5058263 h 5058263"/>
              <a:gd name="connsiteX2" fmla="*/ 0 w 4116027"/>
              <a:gd name="connsiteY2" fmla="*/ 5058263 h 5058263"/>
              <a:gd name="connsiteX3" fmla="*/ 0 w 4116027"/>
              <a:gd name="connsiteY3" fmla="*/ 0 h 5058263"/>
              <a:gd name="connsiteX4" fmla="*/ 2470533 w 4116027"/>
              <a:gd name="connsiteY4" fmla="*/ 1434 h 5058263"/>
              <a:gd name="connsiteX0" fmla="*/ 4109005 w 4116027"/>
              <a:gd name="connsiteY0" fmla="*/ 1610052 h 5058263"/>
              <a:gd name="connsiteX1" fmla="*/ 4116027 w 4116027"/>
              <a:gd name="connsiteY1" fmla="*/ 5058263 h 5058263"/>
              <a:gd name="connsiteX2" fmla="*/ 0 w 4116027"/>
              <a:gd name="connsiteY2" fmla="*/ 5058263 h 5058263"/>
              <a:gd name="connsiteX3" fmla="*/ 0 w 4116027"/>
              <a:gd name="connsiteY3" fmla="*/ 0 h 5058263"/>
              <a:gd name="connsiteX4" fmla="*/ 2470533 w 4116027"/>
              <a:gd name="connsiteY4" fmla="*/ 1434 h 505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6027" h="5058263">
                <a:moveTo>
                  <a:pt x="4109005" y="1610052"/>
                </a:moveTo>
                <a:cubicBezTo>
                  <a:pt x="4110944" y="2779674"/>
                  <a:pt x="4114088" y="3888641"/>
                  <a:pt x="4116027" y="5058263"/>
                </a:cubicBezTo>
                <a:lnTo>
                  <a:pt x="0" y="5058263"/>
                </a:lnTo>
                <a:lnTo>
                  <a:pt x="0" y="0"/>
                </a:lnTo>
                <a:lnTo>
                  <a:pt x="2470533" y="1434"/>
                </a:lnTo>
              </a:path>
            </a:pathLst>
          </a:cu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C28FD43-BA45-34F8-9946-FB1C6FAA061E}"/>
              </a:ext>
            </a:extLst>
          </p:cNvPr>
          <p:cNvSpPr>
            <a:spLocks noGrp="1"/>
          </p:cNvSpPr>
          <p:nvPr>
            <p:ph type="ctrTitle"/>
          </p:nvPr>
        </p:nvSpPr>
        <p:spPr>
          <a:xfrm>
            <a:off x="781175" y="703736"/>
            <a:ext cx="4285881" cy="1810864"/>
          </a:xfrm>
          <a:noFill/>
        </p:spPr>
        <p:txBody>
          <a:bodyPr anchor="t">
            <a:normAutofit/>
          </a:bodyPr>
          <a:lstStyle/>
          <a:p>
            <a:pPr algn="ctr"/>
            <a:r>
              <a:rPr lang="en-US" sz="3000" dirty="0">
                <a:solidFill>
                  <a:schemeClr val="accent1">
                    <a:lumMod val="60000"/>
                    <a:lumOff val="40000"/>
                  </a:schemeClr>
                </a:solidFill>
              </a:rPr>
              <a:t>Arizona Property </a:t>
            </a:r>
            <a:r>
              <a:rPr lang="en-US" sz="3600" dirty="0">
                <a:solidFill>
                  <a:schemeClr val="accent1">
                    <a:lumMod val="60000"/>
                    <a:lumOff val="40000"/>
                  </a:schemeClr>
                </a:solidFill>
              </a:rPr>
              <a:t>Wildfire</a:t>
            </a:r>
            <a:r>
              <a:rPr lang="en-US" sz="3000" dirty="0">
                <a:solidFill>
                  <a:schemeClr val="accent1">
                    <a:lumMod val="60000"/>
                    <a:lumOff val="40000"/>
                  </a:schemeClr>
                </a:solidFill>
              </a:rPr>
              <a:t>  Underwriting 101</a:t>
            </a:r>
          </a:p>
        </p:txBody>
      </p:sp>
      <p:sp>
        <p:nvSpPr>
          <p:cNvPr id="3" name="Subtitle 2">
            <a:extLst>
              <a:ext uri="{FF2B5EF4-FFF2-40B4-BE49-F238E27FC236}">
                <a16:creationId xmlns:a16="http://schemas.microsoft.com/office/drawing/2014/main" id="{EA2603DC-4D8B-0722-24B4-F354C794075A}"/>
              </a:ext>
            </a:extLst>
          </p:cNvPr>
          <p:cNvSpPr>
            <a:spLocks noGrp="1"/>
          </p:cNvSpPr>
          <p:nvPr>
            <p:ph type="subTitle" idx="1"/>
          </p:nvPr>
        </p:nvSpPr>
        <p:spPr>
          <a:xfrm>
            <a:off x="1477927" y="3879273"/>
            <a:ext cx="4403327" cy="1810864"/>
          </a:xfrm>
        </p:spPr>
        <p:txBody>
          <a:bodyPr anchor="b">
            <a:normAutofit/>
          </a:bodyPr>
          <a:lstStyle/>
          <a:p>
            <a:r>
              <a:rPr lang="en-US" b="1" dirty="0">
                <a:solidFill>
                  <a:schemeClr val="accent1">
                    <a:lumMod val="60000"/>
                    <a:lumOff val="40000"/>
                  </a:schemeClr>
                </a:solidFill>
              </a:rPr>
              <a:t>Michelle Swavely</a:t>
            </a:r>
          </a:p>
          <a:p>
            <a:r>
              <a:rPr lang="en-US" b="1" dirty="0">
                <a:solidFill>
                  <a:schemeClr val="accent1">
                    <a:lumMod val="60000"/>
                    <a:lumOff val="40000"/>
                  </a:schemeClr>
                </a:solidFill>
              </a:rPr>
              <a:t>Personal Lines Account Executive</a:t>
            </a:r>
          </a:p>
          <a:p>
            <a:r>
              <a:rPr lang="en-US" b="1" dirty="0">
                <a:solidFill>
                  <a:schemeClr val="accent1">
                    <a:lumMod val="60000"/>
                    <a:lumOff val="40000"/>
                  </a:schemeClr>
                </a:solidFill>
              </a:rPr>
              <a:t>Crest Insurance Group</a:t>
            </a:r>
          </a:p>
          <a:p>
            <a:endParaRPr lang="en-US" b="1" dirty="0">
              <a:solidFill>
                <a:schemeClr val="accent1">
                  <a:lumMod val="60000"/>
                  <a:lumOff val="40000"/>
                </a:schemeClr>
              </a:solidFill>
            </a:endParaRPr>
          </a:p>
        </p:txBody>
      </p:sp>
    </p:spTree>
    <p:extLst>
      <p:ext uri="{BB962C8B-B14F-4D97-AF65-F5344CB8AC3E}">
        <p14:creationId xmlns:p14="http://schemas.microsoft.com/office/powerpoint/2010/main" val="137856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BE30B-22C9-C28C-EFEA-02BF1C333402}"/>
              </a:ext>
            </a:extLst>
          </p:cNvPr>
          <p:cNvSpPr>
            <a:spLocks noGrp="1"/>
          </p:cNvSpPr>
          <p:nvPr>
            <p:ph type="title"/>
          </p:nvPr>
        </p:nvSpPr>
        <p:spPr>
          <a:xfrm>
            <a:off x="940904" y="1086678"/>
            <a:ext cx="3935897" cy="1338470"/>
          </a:xfrm>
        </p:spPr>
        <p:txBody>
          <a:bodyPr>
            <a:normAutofit fontScale="90000"/>
          </a:bodyPr>
          <a:lstStyle/>
          <a:p>
            <a:pPr marL="228600" marR="0">
              <a:lnSpc>
                <a:spcPct val="110000"/>
              </a:lnSpc>
              <a:spcBef>
                <a:spcPts val="0"/>
              </a:spcBef>
              <a:spcAft>
                <a:spcPts val="800"/>
              </a:spcAft>
            </a:pPr>
            <a:br>
              <a:rPr lang="en-US" sz="1300" b="1" kern="100" dirty="0">
                <a:effectLst/>
              </a:rPr>
            </a:br>
            <a:r>
              <a:rPr lang="en-US" sz="2000" b="1" kern="100" dirty="0">
                <a:solidFill>
                  <a:srgbClr val="C00000"/>
                </a:solidFill>
                <a:effectLst/>
                <a:latin typeface="Calibri" panose="020F0502020204030204" pitchFamily="34" charset="0"/>
                <a:cs typeface="Calibri" panose="020F0502020204030204" pitchFamily="34" charset="0"/>
              </a:rPr>
              <a:t>What does an Insurance Carrier’s Underwriting Department do?</a:t>
            </a:r>
            <a:endParaRPr lang="en-US" sz="2000" kern="100" dirty="0">
              <a:solidFill>
                <a:srgbClr val="C0000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200198C-CFAB-A898-52A8-DB47ABDA70C0}"/>
              </a:ext>
            </a:extLst>
          </p:cNvPr>
          <p:cNvSpPr>
            <a:spLocks noGrp="1"/>
          </p:cNvSpPr>
          <p:nvPr>
            <p:ph idx="1"/>
          </p:nvPr>
        </p:nvSpPr>
        <p:spPr>
          <a:xfrm>
            <a:off x="4876800" y="914401"/>
            <a:ext cx="6019799" cy="5029200"/>
          </a:xfrm>
        </p:spPr>
        <p:txBody>
          <a:bodyPr>
            <a:normAutofit/>
          </a:bodyPr>
          <a:lstStyle/>
          <a:p>
            <a:pPr marL="342900" marR="0" lvl="0" indent="-342900">
              <a:spcBef>
                <a:spcPts val="0"/>
              </a:spcBef>
              <a:spcAft>
                <a:spcPts val="0"/>
              </a:spcAft>
              <a:buFont typeface="Wingdings" panose="05000000000000000000" pitchFamily="2" charset="2"/>
              <a:buChar char=""/>
            </a:pPr>
            <a:r>
              <a:rPr lang="en-US" sz="2000" kern="100" dirty="0">
                <a:effectLst/>
                <a:latin typeface="Calibri" panose="020F0502020204030204" pitchFamily="34" charset="0"/>
                <a:cs typeface="Calibri" panose="020F0502020204030204" pitchFamily="34" charset="0"/>
              </a:rPr>
              <a:t>The principles and practices of setting policy rates</a:t>
            </a:r>
          </a:p>
          <a:p>
            <a:pPr marL="342900" marR="0" lvl="0" indent="-342900">
              <a:spcBef>
                <a:spcPts val="0"/>
              </a:spcBef>
              <a:spcAft>
                <a:spcPts val="0"/>
              </a:spcAft>
              <a:buFont typeface="Wingdings" panose="05000000000000000000" pitchFamily="2" charset="2"/>
              <a:buChar char=""/>
            </a:pPr>
            <a:r>
              <a:rPr lang="en-US" sz="2000" kern="100" dirty="0">
                <a:effectLst/>
                <a:latin typeface="Calibri" panose="020F0502020204030204" pitchFamily="34" charset="0"/>
                <a:cs typeface="Calibri" panose="020F0502020204030204" pitchFamily="34" charset="0"/>
              </a:rPr>
              <a:t>The acceptance or rejection of risks</a:t>
            </a:r>
          </a:p>
          <a:p>
            <a:pPr marL="342900" marR="0" lvl="0" indent="-342900">
              <a:spcBef>
                <a:spcPts val="0"/>
              </a:spcBef>
              <a:spcAft>
                <a:spcPts val="0"/>
              </a:spcAft>
              <a:buFont typeface="Wingdings" panose="05000000000000000000" pitchFamily="2" charset="2"/>
              <a:buChar char=""/>
            </a:pPr>
            <a:r>
              <a:rPr lang="en-US" sz="2000" kern="100" dirty="0">
                <a:effectLst/>
                <a:latin typeface="Calibri" panose="020F0502020204030204" pitchFamily="34" charset="0"/>
                <a:cs typeface="Calibri" panose="020F0502020204030204" pitchFamily="34" charset="0"/>
              </a:rPr>
              <a:t>Understanding the total amount of risk acceptance for their company</a:t>
            </a:r>
          </a:p>
          <a:p>
            <a:pPr marL="342900" marR="0" lvl="0" indent="-342900">
              <a:spcBef>
                <a:spcPts val="0"/>
              </a:spcBef>
              <a:spcAft>
                <a:spcPts val="0"/>
              </a:spcAft>
              <a:buFont typeface="Wingdings" panose="05000000000000000000" pitchFamily="2" charset="2"/>
              <a:buChar char=""/>
            </a:pPr>
            <a:r>
              <a:rPr lang="en-US" sz="2000" kern="100" dirty="0">
                <a:effectLst/>
                <a:latin typeface="Calibri" panose="020F0502020204030204" pitchFamily="34" charset="0"/>
                <a:cs typeface="Calibri" panose="020F0502020204030204" pitchFamily="34" charset="0"/>
              </a:rPr>
              <a:t>The amount of retention for the insurers own account (policy deductible)</a:t>
            </a:r>
          </a:p>
          <a:p>
            <a:pPr marL="342900" marR="0" lvl="0" indent="-342900">
              <a:spcBef>
                <a:spcPts val="0"/>
              </a:spcBef>
              <a:spcAft>
                <a:spcPts val="800"/>
              </a:spcAft>
              <a:buFont typeface="Wingdings" panose="05000000000000000000" pitchFamily="2" charset="2"/>
              <a:buChar char=""/>
            </a:pPr>
            <a:r>
              <a:rPr lang="en-US" sz="2000" kern="100" dirty="0">
                <a:effectLst/>
                <a:latin typeface="Calibri" panose="020F0502020204030204" pitchFamily="34" charset="0"/>
                <a:cs typeface="Calibri" panose="020F0502020204030204" pitchFamily="34" charset="0"/>
              </a:rPr>
              <a:t>Treatment of the balance of risk with reinsurance</a:t>
            </a:r>
          </a:p>
          <a:p>
            <a:pPr marL="0" marR="0" indent="0">
              <a:spcBef>
                <a:spcPts val="0"/>
              </a:spcBef>
              <a:spcAft>
                <a:spcPts val="800"/>
              </a:spcAft>
              <a:buNone/>
            </a:pPr>
            <a:r>
              <a:rPr lang="en-US" sz="2000" kern="100" dirty="0">
                <a:effectLst/>
                <a:latin typeface="Calibri" panose="020F0502020204030204" pitchFamily="34" charset="0"/>
                <a:cs typeface="Calibri" panose="020F0502020204030204" pitchFamily="34" charset="0"/>
              </a:rPr>
              <a:t>** </a:t>
            </a:r>
            <a:r>
              <a:rPr lang="en-US" sz="2000" u="sng" kern="100" dirty="0">
                <a:effectLst/>
                <a:latin typeface="Calibri" panose="020F0502020204030204" pitchFamily="34" charset="0"/>
                <a:cs typeface="Calibri" panose="020F0502020204030204" pitchFamily="34" charset="0"/>
              </a:rPr>
              <a:t>Reinsurance</a:t>
            </a:r>
            <a:r>
              <a:rPr lang="en-US" sz="2000" kern="100" dirty="0">
                <a:effectLst/>
                <a:latin typeface="Calibri" panose="020F0502020204030204" pitchFamily="34" charset="0"/>
                <a:cs typeface="Calibri" panose="020F0502020204030204" pitchFamily="34" charset="0"/>
              </a:rPr>
              <a:t> is a third-party recompense that protects insurance companies from high claims with the intent to stabilize the insurance market and keep coverage available and affordable.  Think of it as insurance for insurance companies.</a:t>
            </a:r>
          </a:p>
          <a:p>
            <a:endParaRPr lang="en-US" sz="1700" dirty="0"/>
          </a:p>
        </p:txBody>
      </p:sp>
      <p:sp>
        <p:nvSpPr>
          <p:cNvPr id="12" name="Slide Number Placeholder 5">
            <a:extLst>
              <a:ext uri="{FF2B5EF4-FFF2-40B4-BE49-F238E27FC236}">
                <a16:creationId xmlns:a16="http://schemas.microsoft.com/office/drawing/2014/main" id="{F47E26EA-9AB4-A2C3-123C-3C982132E856}"/>
              </a:ext>
            </a:extLst>
          </p:cNvPr>
          <p:cNvSpPr>
            <a:spLocks noGrp="1"/>
          </p:cNvSpPr>
          <p:nvPr>
            <p:ph type="sldNum" sz="quarter" idx="12"/>
          </p:nvPr>
        </p:nvSpPr>
        <p:spPr>
          <a:xfrm>
            <a:off x="10896599" y="5943599"/>
            <a:ext cx="419103" cy="457201"/>
          </a:xfrm>
        </p:spPr>
        <p:txBody>
          <a:bodyPr/>
          <a:lstStyle/>
          <a:p>
            <a:pPr>
              <a:spcAft>
                <a:spcPts val="600"/>
              </a:spcAft>
            </a:pPr>
            <a:fld id="{D149D8DE-093B-4F40-AB80-F25E3BEC9453}" type="slidenum">
              <a:rPr lang="en-US" sz="1600" smtClean="0">
                <a:latin typeface="Calibri" panose="020F0502020204030204" pitchFamily="34" charset="0"/>
                <a:cs typeface="Calibri" panose="020F0502020204030204" pitchFamily="34" charset="0"/>
              </a:rPr>
              <a:pPr>
                <a:spcAft>
                  <a:spcPts val="600"/>
                </a:spcAft>
              </a:pPr>
              <a:t>2</a:t>
            </a:fld>
            <a:endParaRPr lang="en-US" sz="1600" dirty="0">
              <a:latin typeface="Calibri" panose="020F0502020204030204" pitchFamily="34" charset="0"/>
              <a:cs typeface="Calibri" panose="020F0502020204030204" pitchFamily="34" charset="0"/>
            </a:endParaRPr>
          </a:p>
        </p:txBody>
      </p:sp>
      <p:pic>
        <p:nvPicPr>
          <p:cNvPr id="2052" name="Picture 4" descr="19 firefighters killed in Arizona wildfire – The Mercury">
            <a:extLst>
              <a:ext uri="{FF2B5EF4-FFF2-40B4-BE49-F238E27FC236}">
                <a16:creationId xmlns:a16="http://schemas.microsoft.com/office/drawing/2014/main" id="{A5FEEA7C-C011-B602-2F77-E76BC1BDD4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6351" y="2918688"/>
            <a:ext cx="3565002" cy="2531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2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2C22-0C31-14E1-4026-D405CE4910BA}"/>
              </a:ext>
            </a:extLst>
          </p:cNvPr>
          <p:cNvSpPr>
            <a:spLocks noGrp="1"/>
          </p:cNvSpPr>
          <p:nvPr>
            <p:ph type="title"/>
          </p:nvPr>
        </p:nvSpPr>
        <p:spPr>
          <a:xfrm>
            <a:off x="939800" y="952501"/>
            <a:ext cx="10318946" cy="711199"/>
          </a:xfrm>
        </p:spPr>
        <p:txBody>
          <a:bodyPr>
            <a:noAutofit/>
          </a:bodyPr>
          <a:lstStyle/>
          <a:p>
            <a:pPr marR="0" indent="0" algn="ctr">
              <a:lnSpc>
                <a:spcPct val="107000"/>
              </a:lnSpc>
              <a:spcBef>
                <a:spcPts val="0"/>
              </a:spcBef>
              <a:spcAft>
                <a:spcPts val="800"/>
              </a:spcAft>
              <a:buNone/>
            </a:pPr>
            <a:r>
              <a:rPr lang="en-US" sz="20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What does an Insurance Carrier’s Underwriting team take into consideration when rating for wildfire?</a:t>
            </a:r>
            <a:endParaRPr lang="en-US" sz="20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A40ACD5-B20F-77AF-9694-290AF2420DE1}"/>
              </a:ext>
            </a:extLst>
          </p:cNvPr>
          <p:cNvSpPr>
            <a:spLocks noGrp="1"/>
          </p:cNvSpPr>
          <p:nvPr>
            <p:ph idx="1"/>
          </p:nvPr>
        </p:nvSpPr>
        <p:spPr>
          <a:xfrm>
            <a:off x="939800" y="1663701"/>
            <a:ext cx="10318946" cy="4241800"/>
          </a:xfrm>
        </p:spPr>
        <p:txBody>
          <a:bodyPr>
            <a:normAutofit fontScale="47500" lnSpcReduction="20000"/>
          </a:bodyPr>
          <a:lstStyle/>
          <a:p>
            <a:pPr marL="342900" marR="0" lvl="0" indent="-342900">
              <a:spcBef>
                <a:spcPts val="0"/>
              </a:spcBef>
              <a:spcAft>
                <a:spcPts val="0"/>
              </a:spcAft>
              <a:buFont typeface="Wingdings" panose="05000000000000000000" pitchFamily="2" charset="2"/>
              <a:buChar char=""/>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Seeking a large volume of policies well disbursed in a defined territory based on the risk tolerance for the area. </a:t>
            </a:r>
          </a:p>
          <a:p>
            <a:pPr marL="342900" marR="0" lvl="0" indent="-342900">
              <a:spcBef>
                <a:spcPts val="0"/>
              </a:spcBef>
              <a:spcAft>
                <a:spcPts val="0"/>
              </a:spcAft>
              <a:buFont typeface="Wingdings" panose="05000000000000000000" pitchFamily="2" charset="2"/>
              <a:buChar char=""/>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How big is the individual risk for the location when all coverages of the policy are added together?  </a:t>
            </a:r>
          </a:p>
          <a:p>
            <a:pPr marL="342900" marR="0" lvl="0" indent="-342900">
              <a:spcBef>
                <a:spcPts val="0"/>
              </a:spcBef>
              <a:spcAft>
                <a:spcPts val="0"/>
              </a:spcAft>
              <a:buFont typeface="Wingdings" panose="05000000000000000000" pitchFamily="2" charset="2"/>
              <a:buChar char=""/>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Dwelling + Other Structures + Personal Property + Loss of Use + Scheduled Property = ?</a:t>
            </a:r>
          </a:p>
          <a:p>
            <a:pPr marL="342900" marR="0" lvl="0" indent="-342900">
              <a:spcBef>
                <a:spcPts val="0"/>
              </a:spcBef>
              <a:spcAft>
                <a:spcPts val="0"/>
              </a:spcAft>
              <a:buFont typeface="Wingdings" panose="05000000000000000000" pitchFamily="2" charset="2"/>
              <a:buChar char=""/>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Construction details (i.e., age, exterior wall material, roof material, property condition…)</a:t>
            </a:r>
          </a:p>
          <a:p>
            <a:pPr marL="342900" marR="0" lvl="0" indent="-342900">
              <a:spcBef>
                <a:spcPts val="0"/>
              </a:spcBef>
              <a:spcAft>
                <a:spcPts val="0"/>
              </a:spcAft>
              <a:buFont typeface="Wingdings" panose="05000000000000000000" pitchFamily="2" charset="2"/>
              <a:buChar char=""/>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Occupancy (i.e., Homeowner, Secondary Home, Rental Property, Vacation Rental…)</a:t>
            </a:r>
          </a:p>
          <a:p>
            <a:pPr marL="342900" marR="0" lvl="0" indent="-342900">
              <a:spcBef>
                <a:spcPts val="0"/>
              </a:spcBef>
              <a:spcAft>
                <a:spcPts val="0"/>
              </a:spcAft>
              <a:buFont typeface="Wingdings" panose="05000000000000000000" pitchFamily="2" charset="2"/>
              <a:buChar char=""/>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Public Protection Class (PPC)/Fire District – Who is responding to a fire?  What equipment do they have?  What training and certifications do the crews have?  Tax-based or Subscription-based?  Driving distance to Responding Fire Station?</a:t>
            </a:r>
          </a:p>
          <a:p>
            <a:pPr marL="342900" marR="0" lvl="0" indent="-342900">
              <a:spcBef>
                <a:spcPts val="0"/>
              </a:spcBef>
              <a:spcAft>
                <a:spcPts val="0"/>
              </a:spcAft>
              <a:buFont typeface="Wingdings" panose="05000000000000000000" pitchFamily="2" charset="2"/>
              <a:buChar char=""/>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Water supply type?  Hydrant with rating or hauled water? </a:t>
            </a:r>
          </a:p>
          <a:p>
            <a:pPr marL="342900" marR="0" lvl="0" indent="-342900">
              <a:spcBef>
                <a:spcPts val="0"/>
              </a:spcBef>
              <a:spcAft>
                <a:spcPts val="0"/>
              </a:spcAft>
              <a:buFont typeface="Wingdings" panose="05000000000000000000" pitchFamily="2" charset="2"/>
              <a:buChar char=""/>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Fire Mitigation Appliances (i.e., Alarms, Sprinklers, Fire Extinguishers…)</a:t>
            </a:r>
          </a:p>
          <a:p>
            <a:pPr marL="342900" marR="0" lvl="0" indent="-342900">
              <a:spcBef>
                <a:spcPts val="0"/>
              </a:spcBef>
              <a:spcAft>
                <a:spcPts val="800"/>
              </a:spcAft>
              <a:buFont typeface="Wingdings" panose="05000000000000000000" pitchFamily="2" charset="2"/>
              <a:buChar char=""/>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Degree of hazard from neighboring properties? </a:t>
            </a:r>
          </a:p>
        </p:txBody>
      </p:sp>
      <p:sp>
        <p:nvSpPr>
          <p:cNvPr id="4" name="TextBox 3">
            <a:extLst>
              <a:ext uri="{FF2B5EF4-FFF2-40B4-BE49-F238E27FC236}">
                <a16:creationId xmlns:a16="http://schemas.microsoft.com/office/drawing/2014/main" id="{07ADF6E9-6119-2CCD-F980-E97598B8CE67}"/>
              </a:ext>
            </a:extLst>
          </p:cNvPr>
          <p:cNvSpPr txBox="1"/>
          <p:nvPr/>
        </p:nvSpPr>
        <p:spPr>
          <a:xfrm>
            <a:off x="10947400" y="6019800"/>
            <a:ext cx="311346" cy="338554"/>
          </a:xfrm>
          <a:prstGeom prst="rect">
            <a:avLst/>
          </a:prstGeom>
          <a:noFill/>
        </p:spPr>
        <p:txBody>
          <a:bodyPr wrap="square" rtlCol="0">
            <a:spAutoFit/>
          </a:bodyPr>
          <a:lstStyle/>
          <a:p>
            <a:r>
              <a:rPr lang="en-US" sz="1600" dirty="0">
                <a:latin typeface="Calibri" panose="020F0502020204030204" pitchFamily="34" charset="0"/>
                <a:cs typeface="Calibri" panose="020F0502020204030204" pitchFamily="34" charset="0"/>
              </a:rPr>
              <a:t>3</a:t>
            </a:r>
          </a:p>
        </p:txBody>
      </p:sp>
    </p:spTree>
    <p:extLst>
      <p:ext uri="{BB962C8B-B14F-4D97-AF65-F5344CB8AC3E}">
        <p14:creationId xmlns:p14="http://schemas.microsoft.com/office/powerpoint/2010/main" val="280618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ADF5-4D1C-57F0-4F87-2F4C1E1832E9}"/>
              </a:ext>
            </a:extLst>
          </p:cNvPr>
          <p:cNvSpPr>
            <a:spLocks noGrp="1"/>
          </p:cNvSpPr>
          <p:nvPr>
            <p:ph type="title"/>
          </p:nvPr>
        </p:nvSpPr>
        <p:spPr>
          <a:xfrm>
            <a:off x="980660" y="981310"/>
            <a:ext cx="10335042" cy="1113184"/>
          </a:xfrm>
        </p:spPr>
        <p:txBody>
          <a:bodyPr>
            <a:noAutofit/>
          </a:bodyPr>
          <a:lstStyle/>
          <a:p>
            <a:pPr marL="0" marR="0">
              <a:lnSpc>
                <a:spcPct val="110000"/>
              </a:lnSpc>
              <a:spcBef>
                <a:spcPts val="0"/>
              </a:spcBef>
              <a:spcAft>
                <a:spcPts val="800"/>
              </a:spcAft>
            </a:pPr>
            <a:r>
              <a:rPr lang="en-US" sz="2000" kern="100" dirty="0">
                <a:solidFill>
                  <a:srgbClr val="C00000"/>
                </a:solidFill>
                <a:effectLst/>
                <a:latin typeface="Calibri" panose="020F0502020204030204" pitchFamily="34" charset="0"/>
                <a:cs typeface="Calibri" panose="020F0502020204030204" pitchFamily="34" charset="0"/>
              </a:rPr>
              <a:t>Where are the Insurance Carrier’s Underwriting Departments finding information regarding a specific wildfire risk outside of these factors?</a:t>
            </a:r>
          </a:p>
        </p:txBody>
      </p:sp>
      <p:sp>
        <p:nvSpPr>
          <p:cNvPr id="3" name="Content Placeholder 2">
            <a:extLst>
              <a:ext uri="{FF2B5EF4-FFF2-40B4-BE49-F238E27FC236}">
                <a16:creationId xmlns:a16="http://schemas.microsoft.com/office/drawing/2014/main" id="{206D375C-0D4F-71C8-2023-74681D8D897E}"/>
              </a:ext>
            </a:extLst>
          </p:cNvPr>
          <p:cNvSpPr>
            <a:spLocks noGrp="1"/>
          </p:cNvSpPr>
          <p:nvPr>
            <p:ph idx="1"/>
          </p:nvPr>
        </p:nvSpPr>
        <p:spPr>
          <a:xfrm>
            <a:off x="980660" y="2213112"/>
            <a:ext cx="5060351" cy="3663577"/>
          </a:xfrm>
        </p:spPr>
        <p:txBody>
          <a:bodyPr>
            <a:normAutofit fontScale="85000" lnSpcReduction="20000"/>
          </a:bodyPr>
          <a:lstStyle/>
          <a:p>
            <a:pPr marL="342900" marR="0" lvl="0" indent="-342900">
              <a:lnSpc>
                <a:spcPct val="110000"/>
              </a:lnSpc>
              <a:spcBef>
                <a:spcPts val="0"/>
              </a:spcBef>
              <a:spcAft>
                <a:spcPts val="0"/>
              </a:spcAft>
              <a:buFont typeface="Wingdings" panose="05000000000000000000" pitchFamily="2" charset="2"/>
              <a:buChar char=""/>
            </a:pPr>
            <a:r>
              <a:rPr lang="en-US" sz="2400" kern="100" dirty="0">
                <a:effectLst/>
                <a:latin typeface="Calibri" panose="020F0502020204030204" pitchFamily="34" charset="0"/>
                <a:cs typeface="Calibri" panose="020F0502020204030204" pitchFamily="34" charset="0"/>
              </a:rPr>
              <a:t>Most </a:t>
            </a:r>
            <a:r>
              <a:rPr lang="en-US" sz="2400" kern="100" dirty="0">
                <a:latin typeface="Calibri" panose="020F0502020204030204" pitchFamily="34" charset="0"/>
                <a:cs typeface="Calibri" panose="020F0502020204030204" pitchFamily="34" charset="0"/>
              </a:rPr>
              <a:t>use</a:t>
            </a:r>
            <a:r>
              <a:rPr lang="en-US" sz="2400" kern="100" dirty="0">
                <a:effectLst/>
                <a:latin typeface="Calibri" panose="020F0502020204030204" pitchFamily="34" charset="0"/>
                <a:cs typeface="Calibri" panose="020F0502020204030204" pitchFamily="34" charset="0"/>
              </a:rPr>
              <a:t> a combination of satellite images, census data, historic fire information or climate projection that can roughly determine a home's probability to burn </a:t>
            </a:r>
            <a:r>
              <a:rPr lang="en-US" sz="2400" kern="100" dirty="0">
                <a:latin typeface="Calibri" panose="020F0502020204030204" pitchFamily="34" charset="0"/>
                <a:cs typeface="Calibri" panose="020F0502020204030204" pitchFamily="34" charset="0"/>
              </a:rPr>
              <a:t> — not only today, but over the next 30 years.  </a:t>
            </a:r>
          </a:p>
          <a:p>
            <a:pPr marL="342900" marR="0" lvl="0" indent="-342900">
              <a:lnSpc>
                <a:spcPct val="110000"/>
              </a:lnSpc>
              <a:spcBef>
                <a:spcPts val="0"/>
              </a:spcBef>
              <a:spcAft>
                <a:spcPts val="0"/>
              </a:spcAft>
              <a:buFont typeface="Wingdings" panose="05000000000000000000" pitchFamily="2" charset="2"/>
              <a:buChar char=""/>
            </a:pPr>
            <a:r>
              <a:rPr lang="en-US" sz="2400" kern="100" dirty="0">
                <a:latin typeface="Calibri" panose="020F0502020204030204" pitchFamily="34" charset="0"/>
                <a:cs typeface="Calibri" panose="020F0502020204030204" pitchFamily="34" charset="0"/>
              </a:rPr>
              <a:t>Some use proprietary programs while others use the Insurance Service Office (ISO) FireLine, and third-party programs (i.e., CoreLogic, Verisk…).  </a:t>
            </a:r>
          </a:p>
          <a:p>
            <a:pPr marL="342900" marR="0" lvl="0" indent="-342900">
              <a:lnSpc>
                <a:spcPct val="110000"/>
              </a:lnSpc>
              <a:spcBef>
                <a:spcPts val="0"/>
              </a:spcBef>
              <a:spcAft>
                <a:spcPts val="800"/>
              </a:spcAft>
              <a:buFont typeface="Wingdings" panose="05000000000000000000" pitchFamily="2" charset="2"/>
              <a:buChar char=""/>
            </a:pPr>
            <a:r>
              <a:rPr lang="en-US" sz="2400" kern="100" dirty="0">
                <a:latin typeface="Calibri" panose="020F0502020204030204" pitchFamily="34" charset="0"/>
                <a:cs typeface="Calibri" panose="020F0502020204030204" pitchFamily="34" charset="0"/>
              </a:rPr>
              <a:t>The scores range broadly from company to company.  </a:t>
            </a:r>
          </a:p>
          <a:p>
            <a:pPr marL="0" marR="0">
              <a:lnSpc>
                <a:spcPct val="110000"/>
              </a:lnSpc>
              <a:spcBef>
                <a:spcPts val="0"/>
              </a:spcBef>
              <a:spcAft>
                <a:spcPts val="800"/>
              </a:spcAft>
            </a:pPr>
            <a:endParaRPr lang="en-US" sz="1100" kern="100" dirty="0">
              <a:effectLst/>
            </a:endParaRPr>
          </a:p>
          <a:p>
            <a:pPr marL="0" marR="0" indent="0">
              <a:lnSpc>
                <a:spcPct val="110000"/>
              </a:lnSpc>
              <a:spcBef>
                <a:spcPts val="0"/>
              </a:spcBef>
              <a:spcAft>
                <a:spcPts val="800"/>
              </a:spcAft>
              <a:buNone/>
            </a:pPr>
            <a:r>
              <a:rPr lang="en-US" sz="1100" kern="100" dirty="0">
                <a:effectLst/>
              </a:rPr>
              <a:t> </a:t>
            </a:r>
          </a:p>
          <a:p>
            <a:pPr marL="0" indent="0">
              <a:lnSpc>
                <a:spcPct val="110000"/>
              </a:lnSpc>
              <a:buNone/>
            </a:pPr>
            <a:endParaRPr lang="en-US" sz="1100" dirty="0"/>
          </a:p>
        </p:txBody>
      </p:sp>
      <p:pic>
        <p:nvPicPr>
          <p:cNvPr id="6" name="Picture 5">
            <a:extLst>
              <a:ext uri="{FF2B5EF4-FFF2-40B4-BE49-F238E27FC236}">
                <a16:creationId xmlns:a16="http://schemas.microsoft.com/office/drawing/2014/main" id="{A252A53E-5506-BD69-5316-30F01DC7F81B}"/>
              </a:ext>
            </a:extLst>
          </p:cNvPr>
          <p:cNvPicPr>
            <a:picLocks noChangeAspect="1"/>
          </p:cNvPicPr>
          <p:nvPr/>
        </p:nvPicPr>
        <p:blipFill>
          <a:blip r:embed="rId2"/>
          <a:stretch>
            <a:fillRect/>
          </a:stretch>
        </p:blipFill>
        <p:spPr>
          <a:xfrm>
            <a:off x="6154739" y="2213113"/>
            <a:ext cx="4851400" cy="3400288"/>
          </a:xfrm>
          <a:prstGeom prst="rect">
            <a:avLst/>
          </a:prstGeom>
        </p:spPr>
      </p:pic>
      <p:sp>
        <p:nvSpPr>
          <p:cNvPr id="4" name="TextBox 3">
            <a:extLst>
              <a:ext uri="{FF2B5EF4-FFF2-40B4-BE49-F238E27FC236}">
                <a16:creationId xmlns:a16="http://schemas.microsoft.com/office/drawing/2014/main" id="{E99D3E9A-B304-075D-139C-B07589D117D1}"/>
              </a:ext>
            </a:extLst>
          </p:cNvPr>
          <p:cNvSpPr txBox="1"/>
          <p:nvPr/>
        </p:nvSpPr>
        <p:spPr>
          <a:xfrm>
            <a:off x="11006139" y="6007100"/>
            <a:ext cx="309563" cy="338554"/>
          </a:xfrm>
          <a:prstGeom prst="rect">
            <a:avLst/>
          </a:prstGeom>
          <a:noFill/>
        </p:spPr>
        <p:txBody>
          <a:bodyPr wrap="square" rtlCol="0">
            <a:spAutoFit/>
          </a:bodyPr>
          <a:lstStyle/>
          <a:p>
            <a:r>
              <a:rPr lang="en-US" sz="1600" dirty="0">
                <a:latin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2286486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8C1D83-5611-3B55-7C5B-0DB0D6BB52E0}"/>
              </a:ext>
            </a:extLst>
          </p:cNvPr>
          <p:cNvPicPr>
            <a:picLocks noChangeAspect="1"/>
          </p:cNvPicPr>
          <p:nvPr/>
        </p:nvPicPr>
        <p:blipFill>
          <a:blip r:embed="rId2"/>
          <a:stretch>
            <a:fillRect/>
          </a:stretch>
        </p:blipFill>
        <p:spPr>
          <a:xfrm>
            <a:off x="1802296" y="914402"/>
            <a:ext cx="8587408" cy="5029198"/>
          </a:xfrm>
          <a:prstGeom prst="rect">
            <a:avLst/>
          </a:prstGeom>
        </p:spPr>
      </p:pic>
      <p:sp>
        <p:nvSpPr>
          <p:cNvPr id="2" name="Title 1">
            <a:extLst>
              <a:ext uri="{FF2B5EF4-FFF2-40B4-BE49-F238E27FC236}">
                <a16:creationId xmlns:a16="http://schemas.microsoft.com/office/drawing/2014/main" id="{46C1D0CF-3583-BFE0-7AC5-17402C60185F}"/>
              </a:ext>
            </a:extLst>
          </p:cNvPr>
          <p:cNvSpPr>
            <a:spLocks noGrp="1"/>
          </p:cNvSpPr>
          <p:nvPr>
            <p:ph type="title"/>
          </p:nvPr>
        </p:nvSpPr>
        <p:spPr>
          <a:xfrm>
            <a:off x="927100" y="4813300"/>
            <a:ext cx="10350500" cy="520700"/>
          </a:xfrm>
        </p:spPr>
        <p:txBody>
          <a:bodyPr>
            <a:normAutofit/>
          </a:bodyPr>
          <a:lstStyle/>
          <a:p>
            <a:pPr algn="ctr"/>
            <a:r>
              <a:rPr lang="en-US" sz="2000" dirty="0">
                <a:solidFill>
                  <a:schemeClr val="bg1"/>
                </a:solidFill>
                <a:latin typeface="Calibri" panose="020F0502020204030204" pitchFamily="34" charset="0"/>
                <a:cs typeface="Calibri" panose="020F0502020204030204" pitchFamily="34" charset="0"/>
              </a:rPr>
              <a:t>Thank you – open for questions</a:t>
            </a:r>
          </a:p>
        </p:txBody>
      </p:sp>
    </p:spTree>
    <p:extLst>
      <p:ext uri="{BB962C8B-B14F-4D97-AF65-F5344CB8AC3E}">
        <p14:creationId xmlns:p14="http://schemas.microsoft.com/office/powerpoint/2010/main" val="2592638806"/>
      </p:ext>
    </p:extLst>
  </p:cSld>
  <p:clrMapOvr>
    <a:masterClrMapping/>
  </p:clrMapOvr>
</p:sld>
</file>

<file path=ppt/theme/theme1.xml><?xml version="1.0" encoding="utf-8"?>
<a:theme xmlns:a="http://schemas.openxmlformats.org/drawingml/2006/main" name="LimelightVTI">
  <a:themeElements>
    <a:clrScheme name="Limelight">
      <a:dk1>
        <a:sysClr val="windowText" lastClr="000000"/>
      </a:dk1>
      <a:lt1>
        <a:sysClr val="window" lastClr="FFFFFF"/>
      </a:lt1>
      <a:dk2>
        <a:srgbClr val="23353B"/>
      </a:dk2>
      <a:lt2>
        <a:srgbClr val="E0DDD8"/>
      </a:lt2>
      <a:accent1>
        <a:srgbClr val="90A208"/>
      </a:accent1>
      <a:accent2>
        <a:srgbClr val="6A8755"/>
      </a:accent2>
      <a:accent3>
        <a:srgbClr val="49716B"/>
      </a:accent3>
      <a:accent4>
        <a:srgbClr val="A16F7C"/>
      </a:accent4>
      <a:accent5>
        <a:srgbClr val="B16455"/>
      </a:accent5>
      <a:accent6>
        <a:srgbClr val="E08350"/>
      </a:accent6>
      <a:hlink>
        <a:srgbClr val="5F864B"/>
      </a:hlink>
      <a:folHlink>
        <a:srgbClr val="3F877D"/>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melightVTI" id="{7936DCFD-B587-41FD-9126-64F2709ED40B}" vid="{74F41540-78F1-4C56-9EAA-6FA6E9F1D776}"/>
    </a:ext>
  </a:extLst>
</a:theme>
</file>

<file path=docProps/app.xml><?xml version="1.0" encoding="utf-8"?>
<Properties xmlns="http://schemas.openxmlformats.org/officeDocument/2006/extended-properties" xmlns:vt="http://schemas.openxmlformats.org/officeDocument/2006/docPropsVTypes">
  <TotalTime>103</TotalTime>
  <Words>392</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Trade Gothic Next Cond</vt:lpstr>
      <vt:lpstr>Trade Gothic Next Light</vt:lpstr>
      <vt:lpstr>Wingdings</vt:lpstr>
      <vt:lpstr>LimelightVTI</vt:lpstr>
      <vt:lpstr>Arizona Property Wildfire  Underwriting 101</vt:lpstr>
      <vt:lpstr> What does an Insurance Carrier’s Underwriting Department do?</vt:lpstr>
      <vt:lpstr>What does an Insurance Carrier’s Underwriting team take into consideration when rating for wildfire?</vt:lpstr>
      <vt:lpstr>Where are the Insurance Carrier’s Underwriting Departments finding information regarding a specific wildfire risk outside of these factors?</vt:lpstr>
      <vt:lpstr>Thank you – open for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Swavely</dc:creator>
  <cp:lastModifiedBy>Michelle Swavely</cp:lastModifiedBy>
  <cp:revision>1</cp:revision>
  <dcterms:created xsi:type="dcterms:W3CDTF">2023-11-16T20:24:25Z</dcterms:created>
  <dcterms:modified xsi:type="dcterms:W3CDTF">2023-12-01T16:48:48Z</dcterms:modified>
</cp:coreProperties>
</file>